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14930" r:id="rId3"/>
    <p:sldId id="213480440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29A705-1D25-401B-B6D1-DBC1590320BB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A48862-22D0-48B3-8854-5C2BB0CE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652463"/>
            <a:ext cx="5670550" cy="3189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M Sans Regular" panose="0200050300000000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32">
              <a:defRPr/>
            </a:pPr>
            <a:fld id="{25426544-86D0-F74E-BFDA-3B6584CD30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3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82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413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Amberley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465864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Show/Conference Name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465864">
              <a:defRPr/>
            </a:pPr>
            <a:fld id="{9BE7AF66-41E6-4CA1-95DA-E5C228857096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465864">
                <a:defRPr/>
              </a:pPr>
              <a:t>1/20/2022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65864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Presenter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64">
              <a:defRPr/>
            </a:pPr>
            <a:fld id="{B592FF20-7FBF-4809-8F8A-EFE0FFD5729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6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846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0AEF-296D-41ED-A9E2-E41FEEC7A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906D6-043B-452B-B12B-923A24B36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D783-F080-40E0-A4E9-DA17E2C6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89A5-F4EE-4CA2-B71E-54C9B7AD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56BDD-993E-4962-9B95-6FB5ACB3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6EBA-BAE3-4EE4-90B1-DCE737AE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0A5A0-04FB-4993-9711-587831B3D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35B2-FA01-4BD8-B145-4C31581E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B0C7B-5549-4728-ADC7-09C9CB47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CBA1C-8FD0-4819-ACA1-E42CE8A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65B03-5BFB-4B6F-A677-FEDD6CBD3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6E07D-525B-45B8-BECE-A7DF50538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D4834-7279-4F61-BFCF-8CDACFFD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3F028-E738-43A6-8195-036E456E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D388-A3D2-4C6B-8A4F-692889B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itle Graphic-RtCircle">
            <a:extLst>
              <a:ext uri="{FF2B5EF4-FFF2-40B4-BE49-F238E27FC236}">
                <a16:creationId xmlns:a16="http://schemas.microsoft.com/office/drawing/2014/main" id="{462212B5-47C5-4CD6-AC7F-25457B7D8CF5}"/>
              </a:ext>
            </a:extLst>
          </p:cNvPr>
          <p:cNvGrpSpPr/>
          <p:nvPr userDrawn="1"/>
        </p:nvGrpSpPr>
        <p:grpSpPr>
          <a:xfrm>
            <a:off x="0" y="0"/>
            <a:ext cx="11721751" cy="1524000"/>
            <a:chOff x="0" y="0"/>
            <a:chExt cx="14066101" cy="1828800"/>
          </a:xfrm>
        </p:grpSpPr>
        <p:sp>
          <p:nvSpPr>
            <p:cNvPr id="14" name="Blue LIne">
              <a:extLst>
                <a:ext uri="{FF2B5EF4-FFF2-40B4-BE49-F238E27FC236}">
                  <a16:creationId xmlns:a16="http://schemas.microsoft.com/office/drawing/2014/main" id="{8777646A-0238-450C-810A-5D79594FD96A}"/>
                </a:ext>
              </a:extLst>
            </p:cNvPr>
            <p:cNvSpPr/>
            <p:nvPr userDrawn="1"/>
          </p:nvSpPr>
          <p:spPr>
            <a:xfrm>
              <a:off x="0" y="457199"/>
              <a:ext cx="125349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5" name="Blue Circle">
              <a:extLst>
                <a:ext uri="{FF2B5EF4-FFF2-40B4-BE49-F238E27FC236}">
                  <a16:creationId xmlns:a16="http://schemas.microsoft.com/office/drawing/2014/main" id="{B1186BC8-E1D4-42BF-84C6-CDF69D5BD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237301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9906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11430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E0CD5-45C9-41F7-887C-37BF6E465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F3F20-2DDD-4DBC-8BB7-EEF4600FF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5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itle Graphic-RtCircle">
            <a:extLst>
              <a:ext uri="{FF2B5EF4-FFF2-40B4-BE49-F238E27FC236}">
                <a16:creationId xmlns:a16="http://schemas.microsoft.com/office/drawing/2014/main" id="{100D3EBA-863A-472D-98D8-5F052F010E97}"/>
              </a:ext>
            </a:extLst>
          </p:cNvPr>
          <p:cNvGrpSpPr/>
          <p:nvPr userDrawn="1"/>
        </p:nvGrpSpPr>
        <p:grpSpPr>
          <a:xfrm>
            <a:off x="0" y="0"/>
            <a:ext cx="11721751" cy="1524000"/>
            <a:chOff x="0" y="0"/>
            <a:chExt cx="14066101" cy="1828800"/>
          </a:xfrm>
        </p:grpSpPr>
        <p:sp>
          <p:nvSpPr>
            <p:cNvPr id="14" name="Blue LIne">
              <a:extLst>
                <a:ext uri="{FF2B5EF4-FFF2-40B4-BE49-F238E27FC236}">
                  <a16:creationId xmlns:a16="http://schemas.microsoft.com/office/drawing/2014/main" id="{F6CF0E20-0DF9-4084-976A-36BB0E45785A}"/>
                </a:ext>
              </a:extLst>
            </p:cNvPr>
            <p:cNvSpPr/>
            <p:nvPr userDrawn="1"/>
          </p:nvSpPr>
          <p:spPr>
            <a:xfrm>
              <a:off x="0" y="457199"/>
              <a:ext cx="125349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5" name="Blue Circle">
              <a:extLst>
                <a:ext uri="{FF2B5EF4-FFF2-40B4-BE49-F238E27FC236}">
                  <a16:creationId xmlns:a16="http://schemas.microsoft.com/office/drawing/2014/main" id="{35D2291E-B811-487E-A910-5715AA55CE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237301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A9D380-DDA4-4B75-9E98-32C37488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9906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F412-B7B3-41D9-BAA6-C37220D9E6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676400"/>
            <a:ext cx="5334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7C3465-54D5-46F9-8F12-60777A39F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0" y="1676400"/>
            <a:ext cx="5334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16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itle Graphic-RtCircle">
            <a:extLst>
              <a:ext uri="{FF2B5EF4-FFF2-40B4-BE49-F238E27FC236}">
                <a16:creationId xmlns:a16="http://schemas.microsoft.com/office/drawing/2014/main" id="{100D3EBA-863A-472D-98D8-5F052F010E97}"/>
              </a:ext>
            </a:extLst>
          </p:cNvPr>
          <p:cNvGrpSpPr/>
          <p:nvPr userDrawn="1"/>
        </p:nvGrpSpPr>
        <p:grpSpPr>
          <a:xfrm>
            <a:off x="0" y="0"/>
            <a:ext cx="11721751" cy="1524000"/>
            <a:chOff x="0" y="0"/>
            <a:chExt cx="14066101" cy="1828800"/>
          </a:xfrm>
        </p:grpSpPr>
        <p:sp>
          <p:nvSpPr>
            <p:cNvPr id="14" name="Blue LIne">
              <a:extLst>
                <a:ext uri="{FF2B5EF4-FFF2-40B4-BE49-F238E27FC236}">
                  <a16:creationId xmlns:a16="http://schemas.microsoft.com/office/drawing/2014/main" id="{F6CF0E20-0DF9-4084-976A-36BB0E45785A}"/>
                </a:ext>
              </a:extLst>
            </p:cNvPr>
            <p:cNvSpPr/>
            <p:nvPr userDrawn="1"/>
          </p:nvSpPr>
          <p:spPr>
            <a:xfrm>
              <a:off x="0" y="457199"/>
              <a:ext cx="125349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5" name="Blue Circle">
              <a:extLst>
                <a:ext uri="{FF2B5EF4-FFF2-40B4-BE49-F238E27FC236}">
                  <a16:creationId xmlns:a16="http://schemas.microsoft.com/office/drawing/2014/main" id="{35D2291E-B811-487E-A910-5715AA55CE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237301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A9D380-DDA4-4B75-9E98-32C37488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9906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F412-B7B3-41D9-BAA6-C37220D9E6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676400"/>
            <a:ext cx="3657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7C3465-54D5-46F9-8F12-60777A39F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67200" y="1676400"/>
            <a:ext cx="3657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AF5F55-2794-47E0-86A6-22436BC18B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53400" y="1676400"/>
            <a:ext cx="3657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65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itle Graphic-RtCircle">
            <a:extLst>
              <a:ext uri="{FF2B5EF4-FFF2-40B4-BE49-F238E27FC236}">
                <a16:creationId xmlns:a16="http://schemas.microsoft.com/office/drawing/2014/main" id="{100D3EBA-863A-472D-98D8-5F052F010E97}"/>
              </a:ext>
            </a:extLst>
          </p:cNvPr>
          <p:cNvGrpSpPr/>
          <p:nvPr userDrawn="1"/>
        </p:nvGrpSpPr>
        <p:grpSpPr>
          <a:xfrm>
            <a:off x="0" y="0"/>
            <a:ext cx="11721751" cy="1524000"/>
            <a:chOff x="0" y="0"/>
            <a:chExt cx="14066101" cy="1828800"/>
          </a:xfrm>
        </p:grpSpPr>
        <p:sp>
          <p:nvSpPr>
            <p:cNvPr id="14" name="Blue LIne">
              <a:extLst>
                <a:ext uri="{FF2B5EF4-FFF2-40B4-BE49-F238E27FC236}">
                  <a16:creationId xmlns:a16="http://schemas.microsoft.com/office/drawing/2014/main" id="{F6CF0E20-0DF9-4084-976A-36BB0E45785A}"/>
                </a:ext>
              </a:extLst>
            </p:cNvPr>
            <p:cNvSpPr/>
            <p:nvPr userDrawn="1"/>
          </p:nvSpPr>
          <p:spPr>
            <a:xfrm>
              <a:off x="0" y="457199"/>
              <a:ext cx="125349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5" name="Blue Circle">
              <a:extLst>
                <a:ext uri="{FF2B5EF4-FFF2-40B4-BE49-F238E27FC236}">
                  <a16:creationId xmlns:a16="http://schemas.microsoft.com/office/drawing/2014/main" id="{35D2291E-B811-487E-A910-5715AA55CE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237301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A9D380-DDA4-4B75-9E98-32C37488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9906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F412-B7B3-41D9-BAA6-C37220D9E6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676400"/>
            <a:ext cx="266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7C3465-54D5-46F9-8F12-60777A39F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02000" y="1676400"/>
            <a:ext cx="266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AF5F55-2794-47E0-86A6-22436BC18B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3000" y="1676400"/>
            <a:ext cx="266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22D0CA-F25D-47A5-B984-DD27E8B7FA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0" y="1676400"/>
            <a:ext cx="266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864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ullets, Lwr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Title Graphic-RtCircle">
            <a:extLst>
              <a:ext uri="{FF2B5EF4-FFF2-40B4-BE49-F238E27FC236}">
                <a16:creationId xmlns:a16="http://schemas.microsoft.com/office/drawing/2014/main" id="{69D29AA3-3041-4C13-8710-B03D535954EC}"/>
              </a:ext>
            </a:extLst>
          </p:cNvPr>
          <p:cNvGrpSpPr/>
          <p:nvPr userDrawn="1"/>
        </p:nvGrpSpPr>
        <p:grpSpPr>
          <a:xfrm>
            <a:off x="0" y="0"/>
            <a:ext cx="11721751" cy="1524000"/>
            <a:chOff x="0" y="0"/>
            <a:chExt cx="14066101" cy="1828800"/>
          </a:xfrm>
        </p:grpSpPr>
        <p:sp>
          <p:nvSpPr>
            <p:cNvPr id="16" name="Blue LIne">
              <a:extLst>
                <a:ext uri="{FF2B5EF4-FFF2-40B4-BE49-F238E27FC236}">
                  <a16:creationId xmlns:a16="http://schemas.microsoft.com/office/drawing/2014/main" id="{8C2DF6A7-A377-483E-870D-80E2333F0000}"/>
                </a:ext>
              </a:extLst>
            </p:cNvPr>
            <p:cNvSpPr/>
            <p:nvPr userDrawn="1"/>
          </p:nvSpPr>
          <p:spPr>
            <a:xfrm>
              <a:off x="0" y="457199"/>
              <a:ext cx="125349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7" name="Blue Circle">
              <a:extLst>
                <a:ext uri="{FF2B5EF4-FFF2-40B4-BE49-F238E27FC236}">
                  <a16:creationId xmlns:a16="http://schemas.microsoft.com/office/drawing/2014/main" id="{E1D73F5F-42F9-4DEF-B54B-A8A399D88F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237301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A9D380-DDA4-4B75-9E98-32C37488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9906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F412-B7B3-41D9-BAA6-C37220D9E6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2971800"/>
            <a:ext cx="5334000" cy="2819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7C3465-54D5-46F9-8F12-60777A39F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0" y="2971800"/>
            <a:ext cx="5334000" cy="2819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EA13A57-509C-41B4-8319-A209E220D3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524000"/>
            <a:ext cx="9906000" cy="1143000"/>
          </a:xfrm>
        </p:spPr>
        <p:txBody>
          <a:bodyPr/>
          <a:lstStyle>
            <a:lvl2pPr marL="1058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98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itle Graphic-RtCircle">
            <a:extLst>
              <a:ext uri="{FF2B5EF4-FFF2-40B4-BE49-F238E27FC236}">
                <a16:creationId xmlns:a16="http://schemas.microsoft.com/office/drawing/2014/main" id="{462212B5-47C5-4CD6-AC7F-25457B7D8CF5}"/>
              </a:ext>
            </a:extLst>
          </p:cNvPr>
          <p:cNvGrpSpPr/>
          <p:nvPr userDrawn="1"/>
        </p:nvGrpSpPr>
        <p:grpSpPr>
          <a:xfrm>
            <a:off x="0" y="0"/>
            <a:ext cx="11721751" cy="1524000"/>
            <a:chOff x="0" y="0"/>
            <a:chExt cx="14066101" cy="1828800"/>
          </a:xfrm>
        </p:grpSpPr>
        <p:sp>
          <p:nvSpPr>
            <p:cNvPr id="14" name="Blue LIne">
              <a:extLst>
                <a:ext uri="{FF2B5EF4-FFF2-40B4-BE49-F238E27FC236}">
                  <a16:creationId xmlns:a16="http://schemas.microsoft.com/office/drawing/2014/main" id="{8777646A-0238-450C-810A-5D79594FD96A}"/>
                </a:ext>
              </a:extLst>
            </p:cNvPr>
            <p:cNvSpPr/>
            <p:nvPr userDrawn="1"/>
          </p:nvSpPr>
          <p:spPr>
            <a:xfrm>
              <a:off x="0" y="457199"/>
              <a:ext cx="125349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5" name="Blue Circle">
              <a:extLst>
                <a:ext uri="{FF2B5EF4-FFF2-40B4-BE49-F238E27FC236}">
                  <a16:creationId xmlns:a16="http://schemas.microsoft.com/office/drawing/2014/main" id="{B1186BC8-E1D4-42BF-84C6-CDF69D5BD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237301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9906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40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-Lft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itle Graphic-LftCircle">
            <a:extLst>
              <a:ext uri="{FF2B5EF4-FFF2-40B4-BE49-F238E27FC236}">
                <a16:creationId xmlns:a16="http://schemas.microsoft.com/office/drawing/2014/main" id="{BE550B1A-E024-4018-BB41-58C43C0A30B8}"/>
              </a:ext>
            </a:extLst>
          </p:cNvPr>
          <p:cNvGrpSpPr/>
          <p:nvPr userDrawn="1"/>
        </p:nvGrpSpPr>
        <p:grpSpPr>
          <a:xfrm>
            <a:off x="301625" y="0"/>
            <a:ext cx="11890375" cy="1524000"/>
            <a:chOff x="361950" y="0"/>
            <a:chExt cx="14268450" cy="1828800"/>
          </a:xfrm>
        </p:grpSpPr>
        <p:sp>
          <p:nvSpPr>
            <p:cNvPr id="14" name="Blue LIne">
              <a:extLst>
                <a:ext uri="{FF2B5EF4-FFF2-40B4-BE49-F238E27FC236}">
                  <a16:creationId xmlns:a16="http://schemas.microsoft.com/office/drawing/2014/main" id="{8777646A-0238-450C-810A-5D79594FD96A}"/>
                </a:ext>
              </a:extLst>
            </p:cNvPr>
            <p:cNvSpPr/>
            <p:nvPr userDrawn="1"/>
          </p:nvSpPr>
          <p:spPr>
            <a:xfrm>
              <a:off x="1917700" y="457199"/>
              <a:ext cx="127127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5" name="Blue Circle">
              <a:extLst>
                <a:ext uri="{FF2B5EF4-FFF2-40B4-BE49-F238E27FC236}">
                  <a16:creationId xmlns:a16="http://schemas.microsoft.com/office/drawing/2014/main" id="{B1186BC8-E1D4-42BF-84C6-CDF69D5BD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950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81200" y="381000"/>
            <a:ext cx="98298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9517" y="1676400"/>
            <a:ext cx="10861483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OneTeamSpirit_Logo_Lg.svg">
            <a:extLst>
              <a:ext uri="{FF2B5EF4-FFF2-40B4-BE49-F238E27FC236}">
                <a16:creationId xmlns:a16="http://schemas.microsoft.com/office/drawing/2014/main" id="{9780768A-227B-451A-8B68-A8AC96046B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0999" y="5823878"/>
            <a:ext cx="1752600" cy="759802"/>
            <a:chOff x="1584644" y="1292403"/>
            <a:chExt cx="11664863" cy="5057049"/>
          </a:xfrm>
        </p:grpSpPr>
        <p:grpSp>
          <p:nvGrpSpPr>
            <p:cNvPr id="8" name="OneTeamSpirit_Text_Lg">
              <a:extLst>
                <a:ext uri="{FF2B5EF4-FFF2-40B4-BE49-F238E27FC236}">
                  <a16:creationId xmlns:a16="http://schemas.microsoft.com/office/drawing/2014/main" id="{4251AF28-9607-40C2-9D3C-4F74FA1FA1B6}"/>
                </a:ext>
              </a:extLst>
            </p:cNvPr>
            <p:cNvGrpSpPr/>
            <p:nvPr/>
          </p:nvGrpSpPr>
          <p:grpSpPr>
            <a:xfrm>
              <a:off x="5368557" y="5127293"/>
              <a:ext cx="7880950" cy="1222159"/>
              <a:chOff x="5368557" y="5127293"/>
              <a:chExt cx="7880950" cy="1222159"/>
            </a:xfrm>
          </p:grpSpPr>
          <p:sp>
            <p:nvSpPr>
              <p:cNvPr id="13" name="Manufactring">
                <a:extLst>
                  <a:ext uri="{FF2B5EF4-FFF2-40B4-BE49-F238E27FC236}">
                    <a16:creationId xmlns:a16="http://schemas.microsoft.com/office/drawing/2014/main" id="{748E8D52-F560-43F9-AE6A-CD7040D2C07E}"/>
                  </a:ext>
                </a:extLst>
              </p:cNvPr>
              <p:cNvSpPr/>
              <p:nvPr/>
            </p:nvSpPr>
            <p:spPr>
              <a:xfrm>
                <a:off x="5368557" y="5127293"/>
                <a:ext cx="5134222" cy="497019"/>
              </a:xfrm>
              <a:custGeom>
                <a:avLst/>
                <a:gdLst>
                  <a:gd name="connsiteX0" fmla="*/ 2270999 w 5134222"/>
                  <a:gd name="connsiteY0" fmla="*/ 229393 h 497019"/>
                  <a:gd name="connsiteX1" fmla="*/ 2228943 w 5134222"/>
                  <a:gd name="connsiteY1" fmla="*/ 323699 h 497019"/>
                  <a:gd name="connsiteX2" fmla="*/ 2311780 w 5134222"/>
                  <a:gd name="connsiteY2" fmla="*/ 324974 h 497019"/>
                  <a:gd name="connsiteX3" fmla="*/ 703475 w 5134222"/>
                  <a:gd name="connsiteY3" fmla="*/ 219199 h 497019"/>
                  <a:gd name="connsiteX4" fmla="*/ 661419 w 5134222"/>
                  <a:gd name="connsiteY4" fmla="*/ 313505 h 497019"/>
                  <a:gd name="connsiteX5" fmla="*/ 744256 w 5134222"/>
                  <a:gd name="connsiteY5" fmla="*/ 314779 h 497019"/>
                  <a:gd name="connsiteX6" fmla="*/ 3801565 w 5134222"/>
                  <a:gd name="connsiteY6" fmla="*/ 123618 h 497019"/>
                  <a:gd name="connsiteX7" fmla="*/ 3800291 w 5134222"/>
                  <a:gd name="connsiteY7" fmla="*/ 247236 h 497019"/>
                  <a:gd name="connsiteX8" fmla="*/ 3834700 w 5134222"/>
                  <a:gd name="connsiteY8" fmla="*/ 247236 h 497019"/>
                  <a:gd name="connsiteX9" fmla="*/ 3865285 w 5134222"/>
                  <a:gd name="connsiteY9" fmla="*/ 247236 h 497019"/>
                  <a:gd name="connsiteX10" fmla="*/ 3926458 w 5134222"/>
                  <a:gd name="connsiteY10" fmla="*/ 184790 h 497019"/>
                  <a:gd name="connsiteX11" fmla="*/ 3908616 w 5134222"/>
                  <a:gd name="connsiteY11" fmla="*/ 141460 h 497019"/>
                  <a:gd name="connsiteX12" fmla="*/ 3852541 w 5134222"/>
                  <a:gd name="connsiteY12" fmla="*/ 123618 h 497019"/>
                  <a:gd name="connsiteX13" fmla="*/ 4910301 w 5134222"/>
                  <a:gd name="connsiteY13" fmla="*/ 38232 h 497019"/>
                  <a:gd name="connsiteX14" fmla="*/ 5070877 w 5134222"/>
                  <a:gd name="connsiteY14" fmla="*/ 105776 h 497019"/>
                  <a:gd name="connsiteX15" fmla="*/ 5005882 w 5134222"/>
                  <a:gd name="connsiteY15" fmla="*/ 169496 h 497019"/>
                  <a:gd name="connsiteX16" fmla="*/ 4910301 w 5134222"/>
                  <a:gd name="connsiteY16" fmla="*/ 128716 h 497019"/>
                  <a:gd name="connsiteX17" fmla="*/ 4813446 w 5134222"/>
                  <a:gd name="connsiteY17" fmla="*/ 168222 h 497019"/>
                  <a:gd name="connsiteX18" fmla="*/ 4772665 w 5134222"/>
                  <a:gd name="connsiteY18" fmla="*/ 265077 h 497019"/>
                  <a:gd name="connsiteX19" fmla="*/ 4812172 w 5134222"/>
                  <a:gd name="connsiteY19" fmla="*/ 361932 h 497019"/>
                  <a:gd name="connsiteX20" fmla="*/ 4907753 w 5134222"/>
                  <a:gd name="connsiteY20" fmla="*/ 402714 h 497019"/>
                  <a:gd name="connsiteX21" fmla="*/ 5031370 w 5134222"/>
                  <a:gd name="connsiteY21" fmla="*/ 324975 h 497019"/>
                  <a:gd name="connsiteX22" fmla="*/ 4902655 w 5134222"/>
                  <a:gd name="connsiteY22" fmla="*/ 323700 h 497019"/>
                  <a:gd name="connsiteX23" fmla="*/ 4902655 w 5134222"/>
                  <a:gd name="connsiteY23" fmla="*/ 237040 h 497019"/>
                  <a:gd name="connsiteX24" fmla="*/ 5133323 w 5134222"/>
                  <a:gd name="connsiteY24" fmla="*/ 238315 h 497019"/>
                  <a:gd name="connsiteX25" fmla="*/ 5067054 w 5134222"/>
                  <a:gd name="connsiteY25" fmla="*/ 426927 h 497019"/>
                  <a:gd name="connsiteX26" fmla="*/ 4905204 w 5134222"/>
                  <a:gd name="connsiteY26" fmla="*/ 491922 h 497019"/>
                  <a:gd name="connsiteX27" fmla="*/ 4744628 w 5134222"/>
                  <a:gd name="connsiteY27" fmla="*/ 424378 h 497019"/>
                  <a:gd name="connsiteX28" fmla="*/ 4678359 w 5134222"/>
                  <a:gd name="connsiteY28" fmla="*/ 262529 h 497019"/>
                  <a:gd name="connsiteX29" fmla="*/ 4745903 w 5134222"/>
                  <a:gd name="connsiteY29" fmla="*/ 101953 h 497019"/>
                  <a:gd name="connsiteX30" fmla="*/ 4910301 w 5134222"/>
                  <a:gd name="connsiteY30" fmla="*/ 38232 h 497019"/>
                  <a:gd name="connsiteX31" fmla="*/ 4099777 w 5134222"/>
                  <a:gd name="connsiteY31" fmla="*/ 35683 h 497019"/>
                  <a:gd name="connsiteX32" fmla="*/ 4190260 w 5134222"/>
                  <a:gd name="connsiteY32" fmla="*/ 35683 h 497019"/>
                  <a:gd name="connsiteX33" fmla="*/ 4187712 w 5134222"/>
                  <a:gd name="connsiteY33" fmla="*/ 485550 h 497019"/>
                  <a:gd name="connsiteX34" fmla="*/ 4097228 w 5134222"/>
                  <a:gd name="connsiteY34" fmla="*/ 485550 h 497019"/>
                  <a:gd name="connsiteX35" fmla="*/ 3712356 w 5134222"/>
                  <a:gd name="connsiteY35" fmla="*/ 33135 h 497019"/>
                  <a:gd name="connsiteX36" fmla="*/ 3858913 w 5134222"/>
                  <a:gd name="connsiteY36" fmla="*/ 34409 h 497019"/>
                  <a:gd name="connsiteX37" fmla="*/ 3976159 w 5134222"/>
                  <a:gd name="connsiteY37" fmla="*/ 80288 h 497019"/>
                  <a:gd name="connsiteX38" fmla="*/ 4019489 w 5134222"/>
                  <a:gd name="connsiteY38" fmla="*/ 182241 h 497019"/>
                  <a:gd name="connsiteX39" fmla="*/ 4019489 w 5134222"/>
                  <a:gd name="connsiteY39" fmla="*/ 193711 h 497019"/>
                  <a:gd name="connsiteX40" fmla="*/ 3990178 w 5134222"/>
                  <a:gd name="connsiteY40" fmla="*/ 279096 h 497019"/>
                  <a:gd name="connsiteX41" fmla="*/ 3936653 w 5134222"/>
                  <a:gd name="connsiteY41" fmla="*/ 319877 h 497019"/>
                  <a:gd name="connsiteX42" fmla="*/ 4039880 w 5134222"/>
                  <a:gd name="connsiteY42" fmla="*/ 483001 h 497019"/>
                  <a:gd name="connsiteX43" fmla="*/ 3929006 w 5134222"/>
                  <a:gd name="connsiteY43" fmla="*/ 481727 h 497019"/>
                  <a:gd name="connsiteX44" fmla="*/ 3801565 w 5134222"/>
                  <a:gd name="connsiteY44" fmla="*/ 281645 h 497019"/>
                  <a:gd name="connsiteX45" fmla="*/ 3800291 w 5134222"/>
                  <a:gd name="connsiteY45" fmla="*/ 480453 h 497019"/>
                  <a:gd name="connsiteX46" fmla="*/ 3709808 w 5134222"/>
                  <a:gd name="connsiteY46" fmla="*/ 480453 h 497019"/>
                  <a:gd name="connsiteX47" fmla="*/ 3273959 w 5134222"/>
                  <a:gd name="connsiteY47" fmla="*/ 31860 h 497019"/>
                  <a:gd name="connsiteX48" fmla="*/ 3364442 w 5134222"/>
                  <a:gd name="connsiteY48" fmla="*/ 31860 h 497019"/>
                  <a:gd name="connsiteX49" fmla="*/ 3363168 w 5134222"/>
                  <a:gd name="connsiteY49" fmla="*/ 303309 h 497019"/>
                  <a:gd name="connsiteX50" fmla="*/ 3453650 w 5134222"/>
                  <a:gd name="connsiteY50" fmla="*/ 393792 h 497019"/>
                  <a:gd name="connsiteX51" fmla="*/ 3545408 w 5134222"/>
                  <a:gd name="connsiteY51" fmla="*/ 304584 h 497019"/>
                  <a:gd name="connsiteX52" fmla="*/ 3546682 w 5134222"/>
                  <a:gd name="connsiteY52" fmla="*/ 33134 h 497019"/>
                  <a:gd name="connsiteX53" fmla="*/ 3637166 w 5134222"/>
                  <a:gd name="connsiteY53" fmla="*/ 33134 h 497019"/>
                  <a:gd name="connsiteX54" fmla="*/ 3635891 w 5134222"/>
                  <a:gd name="connsiteY54" fmla="*/ 305858 h 497019"/>
                  <a:gd name="connsiteX55" fmla="*/ 3582366 w 5134222"/>
                  <a:gd name="connsiteY55" fmla="*/ 434574 h 497019"/>
                  <a:gd name="connsiteX56" fmla="*/ 3453650 w 5134222"/>
                  <a:gd name="connsiteY56" fmla="*/ 486824 h 497019"/>
                  <a:gd name="connsiteX57" fmla="*/ 3324935 w 5134222"/>
                  <a:gd name="connsiteY57" fmla="*/ 433299 h 497019"/>
                  <a:gd name="connsiteX58" fmla="*/ 3272684 w 5134222"/>
                  <a:gd name="connsiteY58" fmla="*/ 304584 h 497019"/>
                  <a:gd name="connsiteX59" fmla="*/ 2905655 w 5134222"/>
                  <a:gd name="connsiteY59" fmla="*/ 28037 h 497019"/>
                  <a:gd name="connsiteX60" fmla="*/ 3217885 w 5134222"/>
                  <a:gd name="connsiteY60" fmla="*/ 30586 h 497019"/>
                  <a:gd name="connsiteX61" fmla="*/ 3217885 w 5134222"/>
                  <a:gd name="connsiteY61" fmla="*/ 119794 h 497019"/>
                  <a:gd name="connsiteX62" fmla="*/ 3107012 w 5134222"/>
                  <a:gd name="connsiteY62" fmla="*/ 118520 h 497019"/>
                  <a:gd name="connsiteX63" fmla="*/ 3104463 w 5134222"/>
                  <a:gd name="connsiteY63" fmla="*/ 477903 h 497019"/>
                  <a:gd name="connsiteX64" fmla="*/ 3013980 w 5134222"/>
                  <a:gd name="connsiteY64" fmla="*/ 477903 h 497019"/>
                  <a:gd name="connsiteX65" fmla="*/ 3016529 w 5134222"/>
                  <a:gd name="connsiteY65" fmla="*/ 118520 h 497019"/>
                  <a:gd name="connsiteX66" fmla="*/ 2905655 w 5134222"/>
                  <a:gd name="connsiteY66" fmla="*/ 117246 h 497019"/>
                  <a:gd name="connsiteX67" fmla="*/ 4264176 w 5134222"/>
                  <a:gd name="connsiteY67" fmla="*/ 26762 h 497019"/>
                  <a:gd name="connsiteX68" fmla="*/ 4533076 w 5134222"/>
                  <a:gd name="connsiteY68" fmla="*/ 286742 h 497019"/>
                  <a:gd name="connsiteX69" fmla="*/ 4534350 w 5134222"/>
                  <a:gd name="connsiteY69" fmla="*/ 36957 h 497019"/>
                  <a:gd name="connsiteX70" fmla="*/ 4624834 w 5134222"/>
                  <a:gd name="connsiteY70" fmla="*/ 36957 h 497019"/>
                  <a:gd name="connsiteX71" fmla="*/ 4622285 w 5134222"/>
                  <a:gd name="connsiteY71" fmla="*/ 497019 h 497019"/>
                  <a:gd name="connsiteX72" fmla="*/ 4353385 w 5134222"/>
                  <a:gd name="connsiteY72" fmla="*/ 237040 h 497019"/>
                  <a:gd name="connsiteX73" fmla="*/ 4352110 w 5134222"/>
                  <a:gd name="connsiteY73" fmla="*/ 486824 h 497019"/>
                  <a:gd name="connsiteX74" fmla="*/ 4261627 w 5134222"/>
                  <a:gd name="connsiteY74" fmla="*/ 486824 h 497019"/>
                  <a:gd name="connsiteX75" fmla="*/ 2703024 w 5134222"/>
                  <a:gd name="connsiteY75" fmla="*/ 22939 h 497019"/>
                  <a:gd name="connsiteX76" fmla="*/ 2703024 w 5134222"/>
                  <a:gd name="connsiteY76" fmla="*/ 24213 h 497019"/>
                  <a:gd name="connsiteX77" fmla="*/ 2864873 w 5134222"/>
                  <a:gd name="connsiteY77" fmla="*/ 91757 h 497019"/>
                  <a:gd name="connsiteX78" fmla="*/ 2799879 w 5134222"/>
                  <a:gd name="connsiteY78" fmla="*/ 155478 h 497019"/>
                  <a:gd name="connsiteX79" fmla="*/ 2703024 w 5134222"/>
                  <a:gd name="connsiteY79" fmla="*/ 114697 h 497019"/>
                  <a:gd name="connsiteX80" fmla="*/ 2606168 w 5134222"/>
                  <a:gd name="connsiteY80" fmla="*/ 154203 h 497019"/>
                  <a:gd name="connsiteX81" fmla="*/ 2565387 w 5134222"/>
                  <a:gd name="connsiteY81" fmla="*/ 251059 h 497019"/>
                  <a:gd name="connsiteX82" fmla="*/ 2604894 w 5134222"/>
                  <a:gd name="connsiteY82" fmla="*/ 347913 h 497019"/>
                  <a:gd name="connsiteX83" fmla="*/ 2700475 w 5134222"/>
                  <a:gd name="connsiteY83" fmla="*/ 388695 h 497019"/>
                  <a:gd name="connsiteX84" fmla="*/ 2797330 w 5134222"/>
                  <a:gd name="connsiteY84" fmla="*/ 349188 h 497019"/>
                  <a:gd name="connsiteX85" fmla="*/ 2861050 w 5134222"/>
                  <a:gd name="connsiteY85" fmla="*/ 414183 h 497019"/>
                  <a:gd name="connsiteX86" fmla="*/ 2700475 w 5134222"/>
                  <a:gd name="connsiteY86" fmla="*/ 479178 h 497019"/>
                  <a:gd name="connsiteX87" fmla="*/ 2539899 w 5134222"/>
                  <a:gd name="connsiteY87" fmla="*/ 411634 h 497019"/>
                  <a:gd name="connsiteX88" fmla="*/ 2473630 w 5134222"/>
                  <a:gd name="connsiteY88" fmla="*/ 249784 h 497019"/>
                  <a:gd name="connsiteX89" fmla="*/ 2541174 w 5134222"/>
                  <a:gd name="connsiteY89" fmla="*/ 89208 h 497019"/>
                  <a:gd name="connsiteX90" fmla="*/ 2703024 w 5134222"/>
                  <a:gd name="connsiteY90" fmla="*/ 22939 h 497019"/>
                  <a:gd name="connsiteX91" fmla="*/ 1841522 w 5134222"/>
                  <a:gd name="connsiteY91" fmla="*/ 21665 h 497019"/>
                  <a:gd name="connsiteX92" fmla="*/ 2111697 w 5134222"/>
                  <a:gd name="connsiteY92" fmla="*/ 21665 h 497019"/>
                  <a:gd name="connsiteX93" fmla="*/ 2111697 w 5134222"/>
                  <a:gd name="connsiteY93" fmla="*/ 112148 h 497019"/>
                  <a:gd name="connsiteX94" fmla="*/ 1930731 w 5134222"/>
                  <a:gd name="connsiteY94" fmla="*/ 110874 h 497019"/>
                  <a:gd name="connsiteX95" fmla="*/ 1930731 w 5134222"/>
                  <a:gd name="connsiteY95" fmla="*/ 201356 h 497019"/>
                  <a:gd name="connsiteX96" fmla="*/ 2065819 w 5134222"/>
                  <a:gd name="connsiteY96" fmla="*/ 202631 h 497019"/>
                  <a:gd name="connsiteX97" fmla="*/ 2065819 w 5134222"/>
                  <a:gd name="connsiteY97" fmla="*/ 293114 h 497019"/>
                  <a:gd name="connsiteX98" fmla="*/ 1930731 w 5134222"/>
                  <a:gd name="connsiteY98" fmla="*/ 291840 h 497019"/>
                  <a:gd name="connsiteX99" fmla="*/ 1929457 w 5134222"/>
                  <a:gd name="connsiteY99" fmla="*/ 472806 h 497019"/>
                  <a:gd name="connsiteX100" fmla="*/ 1838973 w 5134222"/>
                  <a:gd name="connsiteY100" fmla="*/ 472806 h 497019"/>
                  <a:gd name="connsiteX101" fmla="*/ 1401851 w 5134222"/>
                  <a:gd name="connsiteY101" fmla="*/ 19116 h 497019"/>
                  <a:gd name="connsiteX102" fmla="*/ 1492335 w 5134222"/>
                  <a:gd name="connsiteY102" fmla="*/ 19116 h 497019"/>
                  <a:gd name="connsiteX103" fmla="*/ 1491060 w 5134222"/>
                  <a:gd name="connsiteY103" fmla="*/ 290565 h 497019"/>
                  <a:gd name="connsiteX104" fmla="*/ 1581543 w 5134222"/>
                  <a:gd name="connsiteY104" fmla="*/ 381048 h 497019"/>
                  <a:gd name="connsiteX105" fmla="*/ 1673300 w 5134222"/>
                  <a:gd name="connsiteY105" fmla="*/ 291840 h 497019"/>
                  <a:gd name="connsiteX106" fmla="*/ 1674575 w 5134222"/>
                  <a:gd name="connsiteY106" fmla="*/ 20390 h 497019"/>
                  <a:gd name="connsiteX107" fmla="*/ 1765058 w 5134222"/>
                  <a:gd name="connsiteY107" fmla="*/ 20390 h 497019"/>
                  <a:gd name="connsiteX108" fmla="*/ 1763784 w 5134222"/>
                  <a:gd name="connsiteY108" fmla="*/ 293114 h 497019"/>
                  <a:gd name="connsiteX109" fmla="*/ 1710258 w 5134222"/>
                  <a:gd name="connsiteY109" fmla="*/ 421830 h 497019"/>
                  <a:gd name="connsiteX110" fmla="*/ 1581543 w 5134222"/>
                  <a:gd name="connsiteY110" fmla="*/ 474080 h 497019"/>
                  <a:gd name="connsiteX111" fmla="*/ 1452827 w 5134222"/>
                  <a:gd name="connsiteY111" fmla="*/ 420555 h 497019"/>
                  <a:gd name="connsiteX112" fmla="*/ 1400577 w 5134222"/>
                  <a:gd name="connsiteY112" fmla="*/ 291840 h 497019"/>
                  <a:gd name="connsiteX113" fmla="*/ 2272273 w 5134222"/>
                  <a:gd name="connsiteY113" fmla="*/ 14018 h 497019"/>
                  <a:gd name="connsiteX114" fmla="*/ 2474904 w 5134222"/>
                  <a:gd name="connsiteY114" fmla="*/ 474080 h 497019"/>
                  <a:gd name="connsiteX115" fmla="*/ 2376774 w 5134222"/>
                  <a:gd name="connsiteY115" fmla="*/ 472806 h 497019"/>
                  <a:gd name="connsiteX116" fmla="*/ 2347463 w 5134222"/>
                  <a:gd name="connsiteY116" fmla="*/ 403987 h 497019"/>
                  <a:gd name="connsiteX117" fmla="*/ 2193260 w 5134222"/>
                  <a:gd name="connsiteY117" fmla="*/ 402713 h 497019"/>
                  <a:gd name="connsiteX118" fmla="*/ 2162674 w 5134222"/>
                  <a:gd name="connsiteY118" fmla="*/ 470257 h 497019"/>
                  <a:gd name="connsiteX119" fmla="*/ 2064544 w 5134222"/>
                  <a:gd name="connsiteY119" fmla="*/ 468982 h 497019"/>
                  <a:gd name="connsiteX120" fmla="*/ 967278 w 5134222"/>
                  <a:gd name="connsiteY120" fmla="*/ 5097 h 497019"/>
                  <a:gd name="connsiteX121" fmla="*/ 1236178 w 5134222"/>
                  <a:gd name="connsiteY121" fmla="*/ 265077 h 497019"/>
                  <a:gd name="connsiteX122" fmla="*/ 1237453 w 5134222"/>
                  <a:gd name="connsiteY122" fmla="*/ 15293 h 497019"/>
                  <a:gd name="connsiteX123" fmla="*/ 1327936 w 5134222"/>
                  <a:gd name="connsiteY123" fmla="*/ 15293 h 497019"/>
                  <a:gd name="connsiteX124" fmla="*/ 1325387 w 5134222"/>
                  <a:gd name="connsiteY124" fmla="*/ 475354 h 497019"/>
                  <a:gd name="connsiteX125" fmla="*/ 1056487 w 5134222"/>
                  <a:gd name="connsiteY125" fmla="*/ 215375 h 497019"/>
                  <a:gd name="connsiteX126" fmla="*/ 1055212 w 5134222"/>
                  <a:gd name="connsiteY126" fmla="*/ 465159 h 497019"/>
                  <a:gd name="connsiteX127" fmla="*/ 964729 w 5134222"/>
                  <a:gd name="connsiteY127" fmla="*/ 465159 h 497019"/>
                  <a:gd name="connsiteX128" fmla="*/ 704749 w 5134222"/>
                  <a:gd name="connsiteY128" fmla="*/ 3823 h 497019"/>
                  <a:gd name="connsiteX129" fmla="*/ 907380 w 5134222"/>
                  <a:gd name="connsiteY129" fmla="*/ 463885 h 497019"/>
                  <a:gd name="connsiteX130" fmla="*/ 809250 w 5134222"/>
                  <a:gd name="connsiteY130" fmla="*/ 462611 h 497019"/>
                  <a:gd name="connsiteX131" fmla="*/ 779939 w 5134222"/>
                  <a:gd name="connsiteY131" fmla="*/ 393792 h 497019"/>
                  <a:gd name="connsiteX132" fmla="*/ 625735 w 5134222"/>
                  <a:gd name="connsiteY132" fmla="*/ 392518 h 497019"/>
                  <a:gd name="connsiteX133" fmla="*/ 595150 w 5134222"/>
                  <a:gd name="connsiteY133" fmla="*/ 460062 h 497019"/>
                  <a:gd name="connsiteX134" fmla="*/ 497020 w 5134222"/>
                  <a:gd name="connsiteY134" fmla="*/ 458787 h 497019"/>
                  <a:gd name="connsiteX135" fmla="*/ 2549 w 5134222"/>
                  <a:gd name="connsiteY135" fmla="*/ 0 h 497019"/>
                  <a:gd name="connsiteX136" fmla="*/ 221748 w 5134222"/>
                  <a:gd name="connsiteY136" fmla="*/ 302035 h 497019"/>
                  <a:gd name="connsiteX137" fmla="*/ 443495 w 5134222"/>
                  <a:gd name="connsiteY137" fmla="*/ 1274 h 497019"/>
                  <a:gd name="connsiteX138" fmla="*/ 440946 w 5134222"/>
                  <a:gd name="connsiteY138" fmla="*/ 461336 h 497019"/>
                  <a:gd name="connsiteX139" fmla="*/ 350463 w 5134222"/>
                  <a:gd name="connsiteY139" fmla="*/ 461336 h 497019"/>
                  <a:gd name="connsiteX140" fmla="*/ 351737 w 5134222"/>
                  <a:gd name="connsiteY140" fmla="*/ 275273 h 497019"/>
                  <a:gd name="connsiteX141" fmla="*/ 220473 w 5134222"/>
                  <a:gd name="connsiteY141" fmla="*/ 453690 h 497019"/>
                  <a:gd name="connsiteX142" fmla="*/ 91758 w 5134222"/>
                  <a:gd name="connsiteY142" fmla="*/ 273998 h 497019"/>
                  <a:gd name="connsiteX143" fmla="*/ 90483 w 5134222"/>
                  <a:gd name="connsiteY143" fmla="*/ 460062 h 497019"/>
                  <a:gd name="connsiteX144" fmla="*/ 0 w 5134222"/>
                  <a:gd name="connsiteY144" fmla="*/ 460062 h 49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134222" h="497019">
                    <a:moveTo>
                      <a:pt x="2270999" y="229393"/>
                    </a:moveTo>
                    <a:lnTo>
                      <a:pt x="2228943" y="323699"/>
                    </a:lnTo>
                    <a:lnTo>
                      <a:pt x="2311780" y="324974"/>
                    </a:lnTo>
                    <a:close/>
                    <a:moveTo>
                      <a:pt x="703475" y="219199"/>
                    </a:moveTo>
                    <a:lnTo>
                      <a:pt x="661419" y="313505"/>
                    </a:lnTo>
                    <a:lnTo>
                      <a:pt x="744256" y="314779"/>
                    </a:lnTo>
                    <a:close/>
                    <a:moveTo>
                      <a:pt x="3801565" y="123618"/>
                    </a:moveTo>
                    <a:lnTo>
                      <a:pt x="3800291" y="247236"/>
                    </a:lnTo>
                    <a:lnTo>
                      <a:pt x="3834700" y="247236"/>
                    </a:lnTo>
                    <a:lnTo>
                      <a:pt x="3865285" y="247236"/>
                    </a:lnTo>
                    <a:cubicBezTo>
                      <a:pt x="3899695" y="248510"/>
                      <a:pt x="3926458" y="219199"/>
                      <a:pt x="3926458" y="184790"/>
                    </a:cubicBezTo>
                    <a:cubicBezTo>
                      <a:pt x="3926458" y="168223"/>
                      <a:pt x="3920086" y="154204"/>
                      <a:pt x="3908616" y="141460"/>
                    </a:cubicBezTo>
                    <a:cubicBezTo>
                      <a:pt x="3897146" y="129990"/>
                      <a:pt x="3874206" y="123618"/>
                      <a:pt x="3852541" y="123618"/>
                    </a:cubicBezTo>
                    <a:close/>
                    <a:moveTo>
                      <a:pt x="4910301" y="38232"/>
                    </a:moveTo>
                    <a:cubicBezTo>
                      <a:pt x="4979119" y="38232"/>
                      <a:pt x="5035194" y="70093"/>
                      <a:pt x="5070877" y="105776"/>
                    </a:cubicBezTo>
                    <a:lnTo>
                      <a:pt x="5005882" y="169496"/>
                    </a:lnTo>
                    <a:cubicBezTo>
                      <a:pt x="4979119" y="142734"/>
                      <a:pt x="4947259" y="128716"/>
                      <a:pt x="4910301" y="128716"/>
                    </a:cubicBezTo>
                    <a:cubicBezTo>
                      <a:pt x="4872069" y="128716"/>
                      <a:pt x="4840208" y="141460"/>
                      <a:pt x="4813446" y="168222"/>
                    </a:cubicBezTo>
                    <a:cubicBezTo>
                      <a:pt x="4786684" y="194985"/>
                      <a:pt x="4772665" y="226845"/>
                      <a:pt x="4772665" y="265077"/>
                    </a:cubicBezTo>
                    <a:cubicBezTo>
                      <a:pt x="4772665" y="303309"/>
                      <a:pt x="4785409" y="335170"/>
                      <a:pt x="4812172" y="361932"/>
                    </a:cubicBezTo>
                    <a:cubicBezTo>
                      <a:pt x="4838934" y="388695"/>
                      <a:pt x="4870795" y="402714"/>
                      <a:pt x="4907753" y="402714"/>
                    </a:cubicBezTo>
                    <a:cubicBezTo>
                      <a:pt x="4966375" y="402714"/>
                      <a:pt x="5010980" y="367030"/>
                      <a:pt x="5031370" y="324975"/>
                    </a:cubicBezTo>
                    <a:lnTo>
                      <a:pt x="4902655" y="323700"/>
                    </a:lnTo>
                    <a:lnTo>
                      <a:pt x="4902655" y="237040"/>
                    </a:lnTo>
                    <a:lnTo>
                      <a:pt x="5133323" y="238315"/>
                    </a:lnTo>
                    <a:cubicBezTo>
                      <a:pt x="5139695" y="322426"/>
                      <a:pt x="5111658" y="383598"/>
                      <a:pt x="5067054" y="426927"/>
                    </a:cubicBezTo>
                    <a:cubicBezTo>
                      <a:pt x="5022450" y="471532"/>
                      <a:pt x="4967649" y="493197"/>
                      <a:pt x="4905204" y="491922"/>
                    </a:cubicBezTo>
                    <a:cubicBezTo>
                      <a:pt x="4841483" y="491922"/>
                      <a:pt x="4787958" y="468983"/>
                      <a:pt x="4744628" y="424378"/>
                    </a:cubicBezTo>
                    <a:cubicBezTo>
                      <a:pt x="4700023" y="379774"/>
                      <a:pt x="4678359" y="326249"/>
                      <a:pt x="4678359" y="262529"/>
                    </a:cubicBezTo>
                    <a:cubicBezTo>
                      <a:pt x="4678359" y="200083"/>
                      <a:pt x="4701298" y="146557"/>
                      <a:pt x="4745903" y="101953"/>
                    </a:cubicBezTo>
                    <a:cubicBezTo>
                      <a:pt x="4793056" y="59898"/>
                      <a:pt x="4846580" y="36958"/>
                      <a:pt x="4910301" y="38232"/>
                    </a:cubicBezTo>
                    <a:close/>
                    <a:moveTo>
                      <a:pt x="4099777" y="35683"/>
                    </a:moveTo>
                    <a:lnTo>
                      <a:pt x="4190260" y="35683"/>
                    </a:lnTo>
                    <a:lnTo>
                      <a:pt x="4187712" y="485550"/>
                    </a:lnTo>
                    <a:lnTo>
                      <a:pt x="4097228" y="485550"/>
                    </a:lnTo>
                    <a:close/>
                    <a:moveTo>
                      <a:pt x="3712356" y="33135"/>
                    </a:moveTo>
                    <a:lnTo>
                      <a:pt x="3858913" y="34409"/>
                    </a:lnTo>
                    <a:cubicBezTo>
                      <a:pt x="3908616" y="34409"/>
                      <a:pt x="3949397" y="53526"/>
                      <a:pt x="3976159" y="80288"/>
                    </a:cubicBezTo>
                    <a:cubicBezTo>
                      <a:pt x="4002922" y="108325"/>
                      <a:pt x="4019489" y="132539"/>
                      <a:pt x="4019489" y="182241"/>
                    </a:cubicBezTo>
                    <a:lnTo>
                      <a:pt x="4019489" y="193711"/>
                    </a:lnTo>
                    <a:cubicBezTo>
                      <a:pt x="4019489" y="224296"/>
                      <a:pt x="4009294" y="252333"/>
                      <a:pt x="3990178" y="279096"/>
                    </a:cubicBezTo>
                    <a:cubicBezTo>
                      <a:pt x="3973610" y="300761"/>
                      <a:pt x="3962141" y="310956"/>
                      <a:pt x="3936653" y="319877"/>
                    </a:cubicBezTo>
                    <a:lnTo>
                      <a:pt x="4039880" y="483001"/>
                    </a:lnTo>
                    <a:lnTo>
                      <a:pt x="3929006" y="481727"/>
                    </a:lnTo>
                    <a:lnTo>
                      <a:pt x="3801565" y="281645"/>
                    </a:lnTo>
                    <a:lnTo>
                      <a:pt x="3800291" y="480453"/>
                    </a:lnTo>
                    <a:lnTo>
                      <a:pt x="3709808" y="480453"/>
                    </a:lnTo>
                    <a:close/>
                    <a:moveTo>
                      <a:pt x="3273959" y="31860"/>
                    </a:moveTo>
                    <a:lnTo>
                      <a:pt x="3364442" y="31860"/>
                    </a:lnTo>
                    <a:lnTo>
                      <a:pt x="3363168" y="303309"/>
                    </a:lnTo>
                    <a:cubicBezTo>
                      <a:pt x="3363168" y="351737"/>
                      <a:pt x="3403949" y="393792"/>
                      <a:pt x="3453650" y="393792"/>
                    </a:cubicBezTo>
                    <a:cubicBezTo>
                      <a:pt x="3503353" y="393792"/>
                      <a:pt x="3545408" y="353011"/>
                      <a:pt x="3545408" y="304584"/>
                    </a:cubicBezTo>
                    <a:lnTo>
                      <a:pt x="3546682" y="33134"/>
                    </a:lnTo>
                    <a:lnTo>
                      <a:pt x="3637166" y="33134"/>
                    </a:lnTo>
                    <a:lnTo>
                      <a:pt x="3635891" y="305858"/>
                    </a:lnTo>
                    <a:cubicBezTo>
                      <a:pt x="3635891" y="355560"/>
                      <a:pt x="3618050" y="398890"/>
                      <a:pt x="3582366" y="434574"/>
                    </a:cubicBezTo>
                    <a:cubicBezTo>
                      <a:pt x="3546682" y="470257"/>
                      <a:pt x="3503353" y="486824"/>
                      <a:pt x="3453650" y="486824"/>
                    </a:cubicBezTo>
                    <a:cubicBezTo>
                      <a:pt x="3402674" y="486824"/>
                      <a:pt x="3360619" y="468982"/>
                      <a:pt x="3324935" y="433299"/>
                    </a:cubicBezTo>
                    <a:cubicBezTo>
                      <a:pt x="3289252" y="397616"/>
                      <a:pt x="3272684" y="354286"/>
                      <a:pt x="3272684" y="304584"/>
                    </a:cubicBezTo>
                    <a:close/>
                    <a:moveTo>
                      <a:pt x="2905655" y="28037"/>
                    </a:moveTo>
                    <a:lnTo>
                      <a:pt x="3217885" y="30586"/>
                    </a:lnTo>
                    <a:lnTo>
                      <a:pt x="3217885" y="119794"/>
                    </a:lnTo>
                    <a:lnTo>
                      <a:pt x="3107012" y="118520"/>
                    </a:lnTo>
                    <a:lnTo>
                      <a:pt x="3104463" y="477903"/>
                    </a:lnTo>
                    <a:lnTo>
                      <a:pt x="3013980" y="477903"/>
                    </a:lnTo>
                    <a:lnTo>
                      <a:pt x="3016529" y="118520"/>
                    </a:lnTo>
                    <a:lnTo>
                      <a:pt x="2905655" y="117246"/>
                    </a:lnTo>
                    <a:close/>
                    <a:moveTo>
                      <a:pt x="4264176" y="26762"/>
                    </a:moveTo>
                    <a:lnTo>
                      <a:pt x="4533076" y="286742"/>
                    </a:lnTo>
                    <a:lnTo>
                      <a:pt x="4534350" y="36957"/>
                    </a:lnTo>
                    <a:lnTo>
                      <a:pt x="4624834" y="36957"/>
                    </a:lnTo>
                    <a:lnTo>
                      <a:pt x="4622285" y="497019"/>
                    </a:lnTo>
                    <a:lnTo>
                      <a:pt x="4353385" y="237040"/>
                    </a:lnTo>
                    <a:lnTo>
                      <a:pt x="4352110" y="486824"/>
                    </a:lnTo>
                    <a:lnTo>
                      <a:pt x="4261627" y="486824"/>
                    </a:lnTo>
                    <a:close/>
                    <a:moveTo>
                      <a:pt x="2703024" y="22939"/>
                    </a:moveTo>
                    <a:lnTo>
                      <a:pt x="2703024" y="24213"/>
                    </a:lnTo>
                    <a:cubicBezTo>
                      <a:pt x="2771841" y="24213"/>
                      <a:pt x="2827916" y="56074"/>
                      <a:pt x="2864873" y="91757"/>
                    </a:cubicBezTo>
                    <a:lnTo>
                      <a:pt x="2799879" y="155478"/>
                    </a:lnTo>
                    <a:cubicBezTo>
                      <a:pt x="2773116" y="128715"/>
                      <a:pt x="2741256" y="114697"/>
                      <a:pt x="2703024" y="114697"/>
                    </a:cubicBezTo>
                    <a:cubicBezTo>
                      <a:pt x="2664791" y="114697"/>
                      <a:pt x="2632931" y="127441"/>
                      <a:pt x="2606168" y="154203"/>
                    </a:cubicBezTo>
                    <a:cubicBezTo>
                      <a:pt x="2579406" y="180966"/>
                      <a:pt x="2565387" y="212826"/>
                      <a:pt x="2565387" y="251059"/>
                    </a:cubicBezTo>
                    <a:cubicBezTo>
                      <a:pt x="2565387" y="289291"/>
                      <a:pt x="2578131" y="321151"/>
                      <a:pt x="2604894" y="347913"/>
                    </a:cubicBezTo>
                    <a:cubicBezTo>
                      <a:pt x="2631656" y="374676"/>
                      <a:pt x="2663517" y="388695"/>
                      <a:pt x="2700475" y="388695"/>
                    </a:cubicBezTo>
                    <a:cubicBezTo>
                      <a:pt x="2738707" y="388695"/>
                      <a:pt x="2770567" y="375951"/>
                      <a:pt x="2797330" y="349188"/>
                    </a:cubicBezTo>
                    <a:lnTo>
                      <a:pt x="2861050" y="414183"/>
                    </a:lnTo>
                    <a:cubicBezTo>
                      <a:pt x="2826641" y="449866"/>
                      <a:pt x="2771841" y="479178"/>
                      <a:pt x="2700475" y="479178"/>
                    </a:cubicBezTo>
                    <a:cubicBezTo>
                      <a:pt x="2638028" y="479178"/>
                      <a:pt x="2584503" y="456238"/>
                      <a:pt x="2539899" y="411634"/>
                    </a:cubicBezTo>
                    <a:cubicBezTo>
                      <a:pt x="2495294" y="367030"/>
                      <a:pt x="2473630" y="312230"/>
                      <a:pt x="2473630" y="249784"/>
                    </a:cubicBezTo>
                    <a:cubicBezTo>
                      <a:pt x="2473630" y="187338"/>
                      <a:pt x="2496569" y="133813"/>
                      <a:pt x="2541174" y="89208"/>
                    </a:cubicBezTo>
                    <a:cubicBezTo>
                      <a:pt x="2585778" y="44604"/>
                      <a:pt x="2640577" y="22939"/>
                      <a:pt x="2703024" y="22939"/>
                    </a:cubicBezTo>
                    <a:close/>
                    <a:moveTo>
                      <a:pt x="1841522" y="21665"/>
                    </a:moveTo>
                    <a:lnTo>
                      <a:pt x="2111697" y="21665"/>
                    </a:lnTo>
                    <a:lnTo>
                      <a:pt x="2111697" y="112148"/>
                    </a:lnTo>
                    <a:lnTo>
                      <a:pt x="1930731" y="110874"/>
                    </a:lnTo>
                    <a:lnTo>
                      <a:pt x="1930731" y="201356"/>
                    </a:lnTo>
                    <a:lnTo>
                      <a:pt x="2065819" y="202631"/>
                    </a:lnTo>
                    <a:lnTo>
                      <a:pt x="2065819" y="293114"/>
                    </a:lnTo>
                    <a:lnTo>
                      <a:pt x="1930731" y="291840"/>
                    </a:lnTo>
                    <a:lnTo>
                      <a:pt x="1929457" y="472806"/>
                    </a:lnTo>
                    <a:lnTo>
                      <a:pt x="1838973" y="472806"/>
                    </a:lnTo>
                    <a:close/>
                    <a:moveTo>
                      <a:pt x="1401851" y="19116"/>
                    </a:moveTo>
                    <a:lnTo>
                      <a:pt x="1492335" y="19116"/>
                    </a:lnTo>
                    <a:lnTo>
                      <a:pt x="1491060" y="290565"/>
                    </a:lnTo>
                    <a:cubicBezTo>
                      <a:pt x="1491060" y="338993"/>
                      <a:pt x="1531841" y="381048"/>
                      <a:pt x="1581543" y="381048"/>
                    </a:cubicBezTo>
                    <a:cubicBezTo>
                      <a:pt x="1631245" y="382323"/>
                      <a:pt x="1673300" y="340267"/>
                      <a:pt x="1673300" y="291840"/>
                    </a:cubicBezTo>
                    <a:lnTo>
                      <a:pt x="1674575" y="20390"/>
                    </a:lnTo>
                    <a:lnTo>
                      <a:pt x="1765058" y="20390"/>
                    </a:lnTo>
                    <a:lnTo>
                      <a:pt x="1763784" y="293114"/>
                    </a:lnTo>
                    <a:cubicBezTo>
                      <a:pt x="1763784" y="342816"/>
                      <a:pt x="1745942" y="386146"/>
                      <a:pt x="1710258" y="421830"/>
                    </a:cubicBezTo>
                    <a:cubicBezTo>
                      <a:pt x="1674575" y="457513"/>
                      <a:pt x="1631245" y="474080"/>
                      <a:pt x="1581543" y="474080"/>
                    </a:cubicBezTo>
                    <a:cubicBezTo>
                      <a:pt x="1530567" y="474080"/>
                      <a:pt x="1488511" y="456238"/>
                      <a:pt x="1452827" y="420555"/>
                    </a:cubicBezTo>
                    <a:cubicBezTo>
                      <a:pt x="1417144" y="384872"/>
                      <a:pt x="1400577" y="341542"/>
                      <a:pt x="1400577" y="291840"/>
                    </a:cubicBezTo>
                    <a:close/>
                    <a:moveTo>
                      <a:pt x="2272273" y="14018"/>
                    </a:moveTo>
                    <a:lnTo>
                      <a:pt x="2474904" y="474080"/>
                    </a:lnTo>
                    <a:lnTo>
                      <a:pt x="2376774" y="472806"/>
                    </a:lnTo>
                    <a:lnTo>
                      <a:pt x="2347463" y="403987"/>
                    </a:lnTo>
                    <a:lnTo>
                      <a:pt x="2193260" y="402713"/>
                    </a:lnTo>
                    <a:lnTo>
                      <a:pt x="2162674" y="470257"/>
                    </a:lnTo>
                    <a:lnTo>
                      <a:pt x="2064544" y="468982"/>
                    </a:lnTo>
                    <a:close/>
                    <a:moveTo>
                      <a:pt x="967278" y="5097"/>
                    </a:moveTo>
                    <a:lnTo>
                      <a:pt x="1236178" y="265077"/>
                    </a:lnTo>
                    <a:lnTo>
                      <a:pt x="1237453" y="15293"/>
                    </a:lnTo>
                    <a:lnTo>
                      <a:pt x="1327936" y="15293"/>
                    </a:lnTo>
                    <a:lnTo>
                      <a:pt x="1325387" y="475354"/>
                    </a:lnTo>
                    <a:lnTo>
                      <a:pt x="1056487" y="215375"/>
                    </a:lnTo>
                    <a:lnTo>
                      <a:pt x="1055212" y="465159"/>
                    </a:lnTo>
                    <a:lnTo>
                      <a:pt x="964729" y="465159"/>
                    </a:lnTo>
                    <a:close/>
                    <a:moveTo>
                      <a:pt x="704749" y="3823"/>
                    </a:moveTo>
                    <a:lnTo>
                      <a:pt x="907380" y="463885"/>
                    </a:lnTo>
                    <a:lnTo>
                      <a:pt x="809250" y="462611"/>
                    </a:lnTo>
                    <a:lnTo>
                      <a:pt x="779939" y="393792"/>
                    </a:lnTo>
                    <a:lnTo>
                      <a:pt x="625735" y="392518"/>
                    </a:lnTo>
                    <a:lnTo>
                      <a:pt x="595150" y="460062"/>
                    </a:lnTo>
                    <a:lnTo>
                      <a:pt x="497020" y="458787"/>
                    </a:lnTo>
                    <a:close/>
                    <a:moveTo>
                      <a:pt x="2549" y="0"/>
                    </a:moveTo>
                    <a:lnTo>
                      <a:pt x="221748" y="302035"/>
                    </a:lnTo>
                    <a:lnTo>
                      <a:pt x="443495" y="1274"/>
                    </a:lnTo>
                    <a:lnTo>
                      <a:pt x="440946" y="461336"/>
                    </a:lnTo>
                    <a:lnTo>
                      <a:pt x="350463" y="461336"/>
                    </a:lnTo>
                    <a:lnTo>
                      <a:pt x="351737" y="275273"/>
                    </a:lnTo>
                    <a:lnTo>
                      <a:pt x="220473" y="453690"/>
                    </a:lnTo>
                    <a:lnTo>
                      <a:pt x="91758" y="273998"/>
                    </a:lnTo>
                    <a:lnTo>
                      <a:pt x="90483" y="460062"/>
                    </a:lnTo>
                    <a:lnTo>
                      <a:pt x="0" y="460062"/>
                    </a:ln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6" name="One Team Built to Win">
                <a:extLst>
                  <a:ext uri="{FF2B5EF4-FFF2-40B4-BE49-F238E27FC236}">
                    <a16:creationId xmlns:a16="http://schemas.microsoft.com/office/drawing/2014/main" id="{ACB2D3EF-B60F-4B50-AAA4-62EC0CDB844D}"/>
                  </a:ext>
                </a:extLst>
              </p:cNvPr>
              <p:cNvSpPr/>
              <p:nvPr/>
            </p:nvSpPr>
            <p:spPr>
              <a:xfrm>
                <a:off x="5808229" y="5835864"/>
                <a:ext cx="7441278" cy="513588"/>
              </a:xfrm>
              <a:custGeom>
                <a:avLst/>
                <a:gdLst>
                  <a:gd name="connsiteX0" fmla="*/ 3700886 w 7441278"/>
                  <a:gd name="connsiteY0" fmla="*/ 282918 h 513588"/>
                  <a:gd name="connsiteX1" fmla="*/ 3699611 w 7441278"/>
                  <a:gd name="connsiteY1" fmla="*/ 392518 h 513588"/>
                  <a:gd name="connsiteX2" fmla="*/ 3717453 w 7441278"/>
                  <a:gd name="connsiteY2" fmla="*/ 392518 h 513588"/>
                  <a:gd name="connsiteX3" fmla="*/ 3776075 w 7441278"/>
                  <a:gd name="connsiteY3" fmla="*/ 392518 h 513588"/>
                  <a:gd name="connsiteX4" fmla="*/ 3829601 w 7441278"/>
                  <a:gd name="connsiteY4" fmla="*/ 340267 h 513588"/>
                  <a:gd name="connsiteX5" fmla="*/ 3777350 w 7441278"/>
                  <a:gd name="connsiteY5" fmla="*/ 284193 h 513588"/>
                  <a:gd name="connsiteX6" fmla="*/ 3700886 w 7441278"/>
                  <a:gd name="connsiteY6" fmla="*/ 282918 h 513588"/>
                  <a:gd name="connsiteX7" fmla="*/ 3345325 w 7441278"/>
                  <a:gd name="connsiteY7" fmla="*/ 268900 h 513588"/>
                  <a:gd name="connsiteX8" fmla="*/ 3405223 w 7441278"/>
                  <a:gd name="connsiteY8" fmla="*/ 328797 h 513588"/>
                  <a:gd name="connsiteX9" fmla="*/ 3344051 w 7441278"/>
                  <a:gd name="connsiteY9" fmla="*/ 388694 h 513588"/>
                  <a:gd name="connsiteX10" fmla="*/ 3285428 w 7441278"/>
                  <a:gd name="connsiteY10" fmla="*/ 328797 h 513588"/>
                  <a:gd name="connsiteX11" fmla="*/ 3345325 w 7441278"/>
                  <a:gd name="connsiteY11" fmla="*/ 268900 h 513588"/>
                  <a:gd name="connsiteX12" fmla="*/ 2330896 w 7441278"/>
                  <a:gd name="connsiteY12" fmla="*/ 228119 h 513588"/>
                  <a:gd name="connsiteX13" fmla="*/ 2288840 w 7441278"/>
                  <a:gd name="connsiteY13" fmla="*/ 322425 h 513588"/>
                  <a:gd name="connsiteX14" fmla="*/ 2371677 w 7441278"/>
                  <a:gd name="connsiteY14" fmla="*/ 323700 h 513588"/>
                  <a:gd name="connsiteX15" fmla="*/ 5880127 w 7441278"/>
                  <a:gd name="connsiteY15" fmla="*/ 133813 h 513588"/>
                  <a:gd name="connsiteX16" fmla="*/ 5781997 w 7441278"/>
                  <a:gd name="connsiteY16" fmla="*/ 173319 h 513588"/>
                  <a:gd name="connsiteX17" fmla="*/ 5741216 w 7441278"/>
                  <a:gd name="connsiteY17" fmla="*/ 270174 h 513588"/>
                  <a:gd name="connsiteX18" fmla="*/ 5780723 w 7441278"/>
                  <a:gd name="connsiteY18" fmla="*/ 367029 h 513588"/>
                  <a:gd name="connsiteX19" fmla="*/ 5877578 w 7441278"/>
                  <a:gd name="connsiteY19" fmla="*/ 407810 h 513588"/>
                  <a:gd name="connsiteX20" fmla="*/ 5974433 w 7441278"/>
                  <a:gd name="connsiteY20" fmla="*/ 368304 h 513588"/>
                  <a:gd name="connsiteX21" fmla="*/ 6015214 w 7441278"/>
                  <a:gd name="connsiteY21" fmla="*/ 271449 h 513588"/>
                  <a:gd name="connsiteX22" fmla="*/ 5975707 w 7441278"/>
                  <a:gd name="connsiteY22" fmla="*/ 174594 h 513588"/>
                  <a:gd name="connsiteX23" fmla="*/ 5880127 w 7441278"/>
                  <a:gd name="connsiteY23" fmla="*/ 133813 h 513588"/>
                  <a:gd name="connsiteX24" fmla="*/ 3700886 w 7441278"/>
                  <a:gd name="connsiteY24" fmla="*/ 119794 h 513588"/>
                  <a:gd name="connsiteX25" fmla="*/ 3700886 w 7441278"/>
                  <a:gd name="connsiteY25" fmla="*/ 202631 h 513588"/>
                  <a:gd name="connsiteX26" fmla="*/ 3735295 w 7441278"/>
                  <a:gd name="connsiteY26" fmla="*/ 200082 h 513588"/>
                  <a:gd name="connsiteX27" fmla="*/ 3774801 w 7441278"/>
                  <a:gd name="connsiteY27" fmla="*/ 159301 h 513588"/>
                  <a:gd name="connsiteX28" fmla="*/ 3736569 w 7441278"/>
                  <a:gd name="connsiteY28" fmla="*/ 119794 h 513588"/>
                  <a:gd name="connsiteX29" fmla="*/ 230668 w 7441278"/>
                  <a:gd name="connsiteY29" fmla="*/ 95581 h 513588"/>
                  <a:gd name="connsiteX30" fmla="*/ 132539 w 7441278"/>
                  <a:gd name="connsiteY30" fmla="*/ 135087 h 513588"/>
                  <a:gd name="connsiteX31" fmla="*/ 91758 w 7441278"/>
                  <a:gd name="connsiteY31" fmla="*/ 231942 h 513588"/>
                  <a:gd name="connsiteX32" fmla="*/ 131264 w 7441278"/>
                  <a:gd name="connsiteY32" fmla="*/ 328797 h 513588"/>
                  <a:gd name="connsiteX33" fmla="*/ 228120 w 7441278"/>
                  <a:gd name="connsiteY33" fmla="*/ 369579 h 513588"/>
                  <a:gd name="connsiteX34" fmla="*/ 324974 w 7441278"/>
                  <a:gd name="connsiteY34" fmla="*/ 330072 h 513588"/>
                  <a:gd name="connsiteX35" fmla="*/ 365756 w 7441278"/>
                  <a:gd name="connsiteY35" fmla="*/ 233217 h 513588"/>
                  <a:gd name="connsiteX36" fmla="*/ 326249 w 7441278"/>
                  <a:gd name="connsiteY36" fmla="*/ 136362 h 513588"/>
                  <a:gd name="connsiteX37" fmla="*/ 230668 w 7441278"/>
                  <a:gd name="connsiteY37" fmla="*/ 95581 h 513588"/>
                  <a:gd name="connsiteX38" fmla="*/ 6917495 w 7441278"/>
                  <a:gd name="connsiteY38" fmla="*/ 52251 h 513588"/>
                  <a:gd name="connsiteX39" fmla="*/ 7007979 w 7441278"/>
                  <a:gd name="connsiteY39" fmla="*/ 52251 h 513588"/>
                  <a:gd name="connsiteX40" fmla="*/ 7005430 w 7441278"/>
                  <a:gd name="connsiteY40" fmla="*/ 502117 h 513588"/>
                  <a:gd name="connsiteX41" fmla="*/ 6914947 w 7441278"/>
                  <a:gd name="connsiteY41" fmla="*/ 502117 h 513588"/>
                  <a:gd name="connsiteX42" fmla="*/ 6332542 w 7441278"/>
                  <a:gd name="connsiteY42" fmla="*/ 48427 h 513588"/>
                  <a:gd name="connsiteX43" fmla="*/ 6429397 w 7441278"/>
                  <a:gd name="connsiteY43" fmla="*/ 49701 h 513588"/>
                  <a:gd name="connsiteX44" fmla="*/ 6510959 w 7441278"/>
                  <a:gd name="connsiteY44" fmla="*/ 262528 h 513588"/>
                  <a:gd name="connsiteX45" fmla="*/ 6596345 w 7441278"/>
                  <a:gd name="connsiteY45" fmla="*/ 50976 h 513588"/>
                  <a:gd name="connsiteX46" fmla="*/ 6677907 w 7441278"/>
                  <a:gd name="connsiteY46" fmla="*/ 263802 h 513588"/>
                  <a:gd name="connsiteX47" fmla="*/ 6762018 w 7441278"/>
                  <a:gd name="connsiteY47" fmla="*/ 52250 h 513588"/>
                  <a:gd name="connsiteX48" fmla="*/ 6860147 w 7441278"/>
                  <a:gd name="connsiteY48" fmla="*/ 52250 h 513588"/>
                  <a:gd name="connsiteX49" fmla="*/ 6676633 w 7441278"/>
                  <a:gd name="connsiteY49" fmla="*/ 511038 h 513588"/>
                  <a:gd name="connsiteX50" fmla="*/ 6593796 w 7441278"/>
                  <a:gd name="connsiteY50" fmla="*/ 286742 h 513588"/>
                  <a:gd name="connsiteX51" fmla="*/ 6509684 w 7441278"/>
                  <a:gd name="connsiteY51" fmla="*/ 509763 h 513588"/>
                  <a:gd name="connsiteX52" fmla="*/ 7080621 w 7441278"/>
                  <a:gd name="connsiteY52" fmla="*/ 43330 h 513588"/>
                  <a:gd name="connsiteX53" fmla="*/ 7349521 w 7441278"/>
                  <a:gd name="connsiteY53" fmla="*/ 303310 h 513588"/>
                  <a:gd name="connsiteX54" fmla="*/ 7350795 w 7441278"/>
                  <a:gd name="connsiteY54" fmla="*/ 53525 h 513588"/>
                  <a:gd name="connsiteX55" fmla="*/ 7441278 w 7441278"/>
                  <a:gd name="connsiteY55" fmla="*/ 53525 h 513588"/>
                  <a:gd name="connsiteX56" fmla="*/ 7438730 w 7441278"/>
                  <a:gd name="connsiteY56" fmla="*/ 513588 h 513588"/>
                  <a:gd name="connsiteX57" fmla="*/ 7169830 w 7441278"/>
                  <a:gd name="connsiteY57" fmla="*/ 253608 h 513588"/>
                  <a:gd name="connsiteX58" fmla="*/ 7168555 w 7441278"/>
                  <a:gd name="connsiteY58" fmla="*/ 503392 h 513588"/>
                  <a:gd name="connsiteX59" fmla="*/ 7078072 w 7441278"/>
                  <a:gd name="connsiteY59" fmla="*/ 503392 h 513588"/>
                  <a:gd name="connsiteX60" fmla="*/ 5877578 w 7441278"/>
                  <a:gd name="connsiteY60" fmla="*/ 42055 h 513588"/>
                  <a:gd name="connsiteX61" fmla="*/ 6039428 w 7441278"/>
                  <a:gd name="connsiteY61" fmla="*/ 110873 h 513588"/>
                  <a:gd name="connsiteX62" fmla="*/ 6105697 w 7441278"/>
                  <a:gd name="connsiteY62" fmla="*/ 272723 h 513588"/>
                  <a:gd name="connsiteX63" fmla="*/ 6036879 w 7441278"/>
                  <a:gd name="connsiteY63" fmla="*/ 433299 h 513588"/>
                  <a:gd name="connsiteX64" fmla="*/ 5875029 w 7441278"/>
                  <a:gd name="connsiteY64" fmla="*/ 498294 h 513588"/>
                  <a:gd name="connsiteX65" fmla="*/ 5714453 w 7441278"/>
                  <a:gd name="connsiteY65" fmla="*/ 430750 h 513588"/>
                  <a:gd name="connsiteX66" fmla="*/ 5648184 w 7441278"/>
                  <a:gd name="connsiteY66" fmla="*/ 268900 h 513588"/>
                  <a:gd name="connsiteX67" fmla="*/ 5715728 w 7441278"/>
                  <a:gd name="connsiteY67" fmla="*/ 108324 h 513588"/>
                  <a:gd name="connsiteX68" fmla="*/ 5877578 w 7441278"/>
                  <a:gd name="connsiteY68" fmla="*/ 42055 h 513588"/>
                  <a:gd name="connsiteX69" fmla="*/ 5342325 w 7441278"/>
                  <a:gd name="connsiteY69" fmla="*/ 42055 h 513588"/>
                  <a:gd name="connsiteX70" fmla="*/ 5654555 w 7441278"/>
                  <a:gd name="connsiteY70" fmla="*/ 44604 h 513588"/>
                  <a:gd name="connsiteX71" fmla="*/ 5654555 w 7441278"/>
                  <a:gd name="connsiteY71" fmla="*/ 133813 h 513588"/>
                  <a:gd name="connsiteX72" fmla="*/ 5543682 w 7441278"/>
                  <a:gd name="connsiteY72" fmla="*/ 132538 h 513588"/>
                  <a:gd name="connsiteX73" fmla="*/ 5541133 w 7441278"/>
                  <a:gd name="connsiteY73" fmla="*/ 491922 h 513588"/>
                  <a:gd name="connsiteX74" fmla="*/ 5450650 w 7441278"/>
                  <a:gd name="connsiteY74" fmla="*/ 491922 h 513588"/>
                  <a:gd name="connsiteX75" fmla="*/ 5453199 w 7441278"/>
                  <a:gd name="connsiteY75" fmla="*/ 132538 h 513588"/>
                  <a:gd name="connsiteX76" fmla="*/ 5342325 w 7441278"/>
                  <a:gd name="connsiteY76" fmla="*/ 131264 h 513588"/>
                  <a:gd name="connsiteX77" fmla="*/ 4804524 w 7441278"/>
                  <a:gd name="connsiteY77" fmla="*/ 38232 h 513588"/>
                  <a:gd name="connsiteX78" fmla="*/ 5116754 w 7441278"/>
                  <a:gd name="connsiteY78" fmla="*/ 40781 h 513588"/>
                  <a:gd name="connsiteX79" fmla="*/ 5116754 w 7441278"/>
                  <a:gd name="connsiteY79" fmla="*/ 129989 h 513588"/>
                  <a:gd name="connsiteX80" fmla="*/ 5005881 w 7441278"/>
                  <a:gd name="connsiteY80" fmla="*/ 128715 h 513588"/>
                  <a:gd name="connsiteX81" fmla="*/ 5003332 w 7441278"/>
                  <a:gd name="connsiteY81" fmla="*/ 488099 h 513588"/>
                  <a:gd name="connsiteX82" fmla="*/ 4912849 w 7441278"/>
                  <a:gd name="connsiteY82" fmla="*/ 488099 h 513588"/>
                  <a:gd name="connsiteX83" fmla="*/ 4915398 w 7441278"/>
                  <a:gd name="connsiteY83" fmla="*/ 128715 h 513588"/>
                  <a:gd name="connsiteX84" fmla="*/ 4804524 w 7441278"/>
                  <a:gd name="connsiteY84" fmla="*/ 127441 h 513588"/>
                  <a:gd name="connsiteX85" fmla="*/ 4577680 w 7441278"/>
                  <a:gd name="connsiteY85" fmla="*/ 36957 h 513588"/>
                  <a:gd name="connsiteX86" fmla="*/ 4668163 w 7441278"/>
                  <a:gd name="connsiteY86" fmla="*/ 38231 h 513588"/>
                  <a:gd name="connsiteX87" fmla="*/ 4665615 w 7441278"/>
                  <a:gd name="connsiteY87" fmla="*/ 397615 h 513588"/>
                  <a:gd name="connsiteX88" fmla="*/ 4846580 w 7441278"/>
                  <a:gd name="connsiteY88" fmla="*/ 398889 h 513588"/>
                  <a:gd name="connsiteX89" fmla="*/ 4846580 w 7441278"/>
                  <a:gd name="connsiteY89" fmla="*/ 488098 h 513588"/>
                  <a:gd name="connsiteX90" fmla="*/ 4575131 w 7441278"/>
                  <a:gd name="connsiteY90" fmla="*/ 486823 h 513588"/>
                  <a:gd name="connsiteX91" fmla="*/ 4413280 w 7441278"/>
                  <a:gd name="connsiteY91" fmla="*/ 35683 h 513588"/>
                  <a:gd name="connsiteX92" fmla="*/ 4503764 w 7441278"/>
                  <a:gd name="connsiteY92" fmla="*/ 35683 h 513588"/>
                  <a:gd name="connsiteX93" fmla="*/ 4501215 w 7441278"/>
                  <a:gd name="connsiteY93" fmla="*/ 485550 h 513588"/>
                  <a:gd name="connsiteX94" fmla="*/ 4410732 w 7441278"/>
                  <a:gd name="connsiteY94" fmla="*/ 485550 h 513588"/>
                  <a:gd name="connsiteX95" fmla="*/ 3976158 w 7441278"/>
                  <a:gd name="connsiteY95" fmla="*/ 34408 h 513588"/>
                  <a:gd name="connsiteX96" fmla="*/ 4066642 w 7441278"/>
                  <a:gd name="connsiteY96" fmla="*/ 34408 h 513588"/>
                  <a:gd name="connsiteX97" fmla="*/ 4065367 w 7441278"/>
                  <a:gd name="connsiteY97" fmla="*/ 305858 h 513588"/>
                  <a:gd name="connsiteX98" fmla="*/ 4155850 w 7441278"/>
                  <a:gd name="connsiteY98" fmla="*/ 396341 h 513588"/>
                  <a:gd name="connsiteX99" fmla="*/ 4247607 w 7441278"/>
                  <a:gd name="connsiteY99" fmla="*/ 307132 h 513588"/>
                  <a:gd name="connsiteX100" fmla="*/ 4248882 w 7441278"/>
                  <a:gd name="connsiteY100" fmla="*/ 35682 h 513588"/>
                  <a:gd name="connsiteX101" fmla="*/ 4339365 w 7441278"/>
                  <a:gd name="connsiteY101" fmla="*/ 35682 h 513588"/>
                  <a:gd name="connsiteX102" fmla="*/ 4338091 w 7441278"/>
                  <a:gd name="connsiteY102" fmla="*/ 308406 h 513588"/>
                  <a:gd name="connsiteX103" fmla="*/ 4284565 w 7441278"/>
                  <a:gd name="connsiteY103" fmla="*/ 437122 h 513588"/>
                  <a:gd name="connsiteX104" fmla="*/ 4155850 w 7441278"/>
                  <a:gd name="connsiteY104" fmla="*/ 489372 h 513588"/>
                  <a:gd name="connsiteX105" fmla="*/ 4027134 w 7441278"/>
                  <a:gd name="connsiteY105" fmla="*/ 435847 h 513588"/>
                  <a:gd name="connsiteX106" fmla="*/ 3974884 w 7441278"/>
                  <a:gd name="connsiteY106" fmla="*/ 307132 h 513588"/>
                  <a:gd name="connsiteX107" fmla="*/ 3611677 w 7441278"/>
                  <a:gd name="connsiteY107" fmla="*/ 29311 h 513588"/>
                  <a:gd name="connsiteX108" fmla="*/ 3705983 w 7441278"/>
                  <a:gd name="connsiteY108" fmla="*/ 29311 h 513588"/>
                  <a:gd name="connsiteX109" fmla="*/ 3737843 w 7441278"/>
                  <a:gd name="connsiteY109" fmla="*/ 29311 h 513588"/>
                  <a:gd name="connsiteX110" fmla="*/ 3827052 w 7441278"/>
                  <a:gd name="connsiteY110" fmla="*/ 67543 h 513588"/>
                  <a:gd name="connsiteX111" fmla="*/ 3862736 w 7441278"/>
                  <a:gd name="connsiteY111" fmla="*/ 152929 h 513588"/>
                  <a:gd name="connsiteX112" fmla="*/ 3842345 w 7441278"/>
                  <a:gd name="connsiteY112" fmla="*/ 216649 h 513588"/>
                  <a:gd name="connsiteX113" fmla="*/ 3876754 w 7441278"/>
                  <a:gd name="connsiteY113" fmla="*/ 239589 h 513588"/>
                  <a:gd name="connsiteX114" fmla="*/ 3917535 w 7441278"/>
                  <a:gd name="connsiteY114" fmla="*/ 340267 h 513588"/>
                  <a:gd name="connsiteX115" fmla="*/ 3875480 w 7441278"/>
                  <a:gd name="connsiteY115" fmla="*/ 439671 h 513588"/>
                  <a:gd name="connsiteX116" fmla="*/ 3776075 w 7441278"/>
                  <a:gd name="connsiteY116" fmla="*/ 480452 h 513588"/>
                  <a:gd name="connsiteX117" fmla="*/ 3609128 w 7441278"/>
                  <a:gd name="connsiteY117" fmla="*/ 479178 h 513588"/>
                  <a:gd name="connsiteX118" fmla="*/ 1818583 w 7441278"/>
                  <a:gd name="connsiteY118" fmla="*/ 17841 h 513588"/>
                  <a:gd name="connsiteX119" fmla="*/ 2087483 w 7441278"/>
                  <a:gd name="connsiteY119" fmla="*/ 19115 h 513588"/>
                  <a:gd name="connsiteX120" fmla="*/ 2087483 w 7441278"/>
                  <a:gd name="connsiteY120" fmla="*/ 109599 h 513588"/>
                  <a:gd name="connsiteX121" fmla="*/ 1906518 w 7441278"/>
                  <a:gd name="connsiteY121" fmla="*/ 108324 h 513588"/>
                  <a:gd name="connsiteX122" fmla="*/ 1906518 w 7441278"/>
                  <a:gd name="connsiteY122" fmla="*/ 198807 h 513588"/>
                  <a:gd name="connsiteX123" fmla="*/ 2041605 w 7441278"/>
                  <a:gd name="connsiteY123" fmla="*/ 200081 h 513588"/>
                  <a:gd name="connsiteX124" fmla="*/ 2041605 w 7441278"/>
                  <a:gd name="connsiteY124" fmla="*/ 290565 h 513588"/>
                  <a:gd name="connsiteX125" fmla="*/ 1906518 w 7441278"/>
                  <a:gd name="connsiteY125" fmla="*/ 289290 h 513588"/>
                  <a:gd name="connsiteX126" fmla="*/ 1906518 w 7441278"/>
                  <a:gd name="connsiteY126" fmla="*/ 379773 h 513588"/>
                  <a:gd name="connsiteX127" fmla="*/ 2087483 w 7441278"/>
                  <a:gd name="connsiteY127" fmla="*/ 381048 h 513588"/>
                  <a:gd name="connsiteX128" fmla="*/ 2087483 w 7441278"/>
                  <a:gd name="connsiteY128" fmla="*/ 470256 h 513588"/>
                  <a:gd name="connsiteX129" fmla="*/ 1816034 w 7441278"/>
                  <a:gd name="connsiteY129" fmla="*/ 468982 h 513588"/>
                  <a:gd name="connsiteX130" fmla="*/ 1446455 w 7441278"/>
                  <a:gd name="connsiteY130" fmla="*/ 15292 h 513588"/>
                  <a:gd name="connsiteX131" fmla="*/ 1758685 w 7441278"/>
                  <a:gd name="connsiteY131" fmla="*/ 17841 h 513588"/>
                  <a:gd name="connsiteX132" fmla="*/ 1758685 w 7441278"/>
                  <a:gd name="connsiteY132" fmla="*/ 107050 h 513588"/>
                  <a:gd name="connsiteX133" fmla="*/ 1647812 w 7441278"/>
                  <a:gd name="connsiteY133" fmla="*/ 105775 h 513588"/>
                  <a:gd name="connsiteX134" fmla="*/ 1645263 w 7441278"/>
                  <a:gd name="connsiteY134" fmla="*/ 465158 h 513588"/>
                  <a:gd name="connsiteX135" fmla="*/ 1554780 w 7441278"/>
                  <a:gd name="connsiteY135" fmla="*/ 465158 h 513588"/>
                  <a:gd name="connsiteX136" fmla="*/ 1557329 w 7441278"/>
                  <a:gd name="connsiteY136" fmla="*/ 105775 h 513588"/>
                  <a:gd name="connsiteX137" fmla="*/ 1446455 w 7441278"/>
                  <a:gd name="connsiteY137" fmla="*/ 104501 h 513588"/>
                  <a:gd name="connsiteX138" fmla="*/ 2593424 w 7441278"/>
                  <a:gd name="connsiteY138" fmla="*/ 14018 h 513588"/>
                  <a:gd name="connsiteX139" fmla="*/ 2812623 w 7441278"/>
                  <a:gd name="connsiteY139" fmla="*/ 316053 h 513588"/>
                  <a:gd name="connsiteX140" fmla="*/ 3034370 w 7441278"/>
                  <a:gd name="connsiteY140" fmla="*/ 15292 h 513588"/>
                  <a:gd name="connsiteX141" fmla="*/ 3031821 w 7441278"/>
                  <a:gd name="connsiteY141" fmla="*/ 475354 h 513588"/>
                  <a:gd name="connsiteX142" fmla="*/ 2941338 w 7441278"/>
                  <a:gd name="connsiteY142" fmla="*/ 475354 h 513588"/>
                  <a:gd name="connsiteX143" fmla="*/ 2942613 w 7441278"/>
                  <a:gd name="connsiteY143" fmla="*/ 289290 h 513588"/>
                  <a:gd name="connsiteX144" fmla="*/ 2811349 w 7441278"/>
                  <a:gd name="connsiteY144" fmla="*/ 467708 h 513588"/>
                  <a:gd name="connsiteX145" fmla="*/ 2682633 w 7441278"/>
                  <a:gd name="connsiteY145" fmla="*/ 288016 h 513588"/>
                  <a:gd name="connsiteX146" fmla="*/ 2681359 w 7441278"/>
                  <a:gd name="connsiteY146" fmla="*/ 474080 h 513588"/>
                  <a:gd name="connsiteX147" fmla="*/ 2590875 w 7441278"/>
                  <a:gd name="connsiteY147" fmla="*/ 474080 h 513588"/>
                  <a:gd name="connsiteX148" fmla="*/ 2332170 w 7441278"/>
                  <a:gd name="connsiteY148" fmla="*/ 12744 h 513588"/>
                  <a:gd name="connsiteX149" fmla="*/ 2534801 w 7441278"/>
                  <a:gd name="connsiteY149" fmla="*/ 472806 h 513588"/>
                  <a:gd name="connsiteX150" fmla="*/ 2436671 w 7441278"/>
                  <a:gd name="connsiteY150" fmla="*/ 471531 h 513588"/>
                  <a:gd name="connsiteX151" fmla="*/ 2407360 w 7441278"/>
                  <a:gd name="connsiteY151" fmla="*/ 402713 h 513588"/>
                  <a:gd name="connsiteX152" fmla="*/ 2253156 w 7441278"/>
                  <a:gd name="connsiteY152" fmla="*/ 401439 h 513588"/>
                  <a:gd name="connsiteX153" fmla="*/ 2222571 w 7441278"/>
                  <a:gd name="connsiteY153" fmla="*/ 468983 h 513588"/>
                  <a:gd name="connsiteX154" fmla="*/ 2124441 w 7441278"/>
                  <a:gd name="connsiteY154" fmla="*/ 467708 h 513588"/>
                  <a:gd name="connsiteX155" fmla="*/ 953258 w 7441278"/>
                  <a:gd name="connsiteY155" fmla="*/ 12744 h 513588"/>
                  <a:gd name="connsiteX156" fmla="*/ 1222159 w 7441278"/>
                  <a:gd name="connsiteY156" fmla="*/ 14018 h 513588"/>
                  <a:gd name="connsiteX157" fmla="*/ 1222159 w 7441278"/>
                  <a:gd name="connsiteY157" fmla="*/ 104501 h 513588"/>
                  <a:gd name="connsiteX158" fmla="*/ 1041193 w 7441278"/>
                  <a:gd name="connsiteY158" fmla="*/ 103227 h 513588"/>
                  <a:gd name="connsiteX159" fmla="*/ 1041193 w 7441278"/>
                  <a:gd name="connsiteY159" fmla="*/ 193710 h 513588"/>
                  <a:gd name="connsiteX160" fmla="*/ 1176280 w 7441278"/>
                  <a:gd name="connsiteY160" fmla="*/ 194984 h 513588"/>
                  <a:gd name="connsiteX161" fmla="*/ 1176280 w 7441278"/>
                  <a:gd name="connsiteY161" fmla="*/ 285468 h 513588"/>
                  <a:gd name="connsiteX162" fmla="*/ 1041193 w 7441278"/>
                  <a:gd name="connsiteY162" fmla="*/ 284193 h 513588"/>
                  <a:gd name="connsiteX163" fmla="*/ 1041193 w 7441278"/>
                  <a:gd name="connsiteY163" fmla="*/ 374676 h 513588"/>
                  <a:gd name="connsiteX164" fmla="*/ 1222159 w 7441278"/>
                  <a:gd name="connsiteY164" fmla="*/ 375951 h 513588"/>
                  <a:gd name="connsiteX165" fmla="*/ 1222159 w 7441278"/>
                  <a:gd name="connsiteY165" fmla="*/ 465159 h 513588"/>
                  <a:gd name="connsiteX166" fmla="*/ 950710 w 7441278"/>
                  <a:gd name="connsiteY166" fmla="*/ 463885 h 513588"/>
                  <a:gd name="connsiteX167" fmla="*/ 229394 w 7441278"/>
                  <a:gd name="connsiteY167" fmla="*/ 3823 h 513588"/>
                  <a:gd name="connsiteX168" fmla="*/ 391244 w 7441278"/>
                  <a:gd name="connsiteY168" fmla="*/ 72641 h 513588"/>
                  <a:gd name="connsiteX169" fmla="*/ 457513 w 7441278"/>
                  <a:gd name="connsiteY169" fmla="*/ 234491 h 513588"/>
                  <a:gd name="connsiteX170" fmla="*/ 388695 w 7441278"/>
                  <a:gd name="connsiteY170" fmla="*/ 395067 h 513588"/>
                  <a:gd name="connsiteX171" fmla="*/ 226845 w 7441278"/>
                  <a:gd name="connsiteY171" fmla="*/ 460062 h 513588"/>
                  <a:gd name="connsiteX172" fmla="*/ 66269 w 7441278"/>
                  <a:gd name="connsiteY172" fmla="*/ 392518 h 513588"/>
                  <a:gd name="connsiteX173" fmla="*/ 0 w 7441278"/>
                  <a:gd name="connsiteY173" fmla="*/ 230668 h 513588"/>
                  <a:gd name="connsiteX174" fmla="*/ 67544 w 7441278"/>
                  <a:gd name="connsiteY174" fmla="*/ 70092 h 513588"/>
                  <a:gd name="connsiteX175" fmla="*/ 229394 w 7441278"/>
                  <a:gd name="connsiteY175" fmla="*/ 3823 h 513588"/>
                  <a:gd name="connsiteX176" fmla="*/ 516136 w 7441278"/>
                  <a:gd name="connsiteY176" fmla="*/ 0 h 513588"/>
                  <a:gd name="connsiteX177" fmla="*/ 785036 w 7441278"/>
                  <a:gd name="connsiteY177" fmla="*/ 259980 h 513588"/>
                  <a:gd name="connsiteX178" fmla="*/ 786311 w 7441278"/>
                  <a:gd name="connsiteY178" fmla="*/ 10195 h 513588"/>
                  <a:gd name="connsiteX179" fmla="*/ 876793 w 7441278"/>
                  <a:gd name="connsiteY179" fmla="*/ 10195 h 513588"/>
                  <a:gd name="connsiteX180" fmla="*/ 874245 w 7441278"/>
                  <a:gd name="connsiteY180" fmla="*/ 470257 h 513588"/>
                  <a:gd name="connsiteX181" fmla="*/ 605344 w 7441278"/>
                  <a:gd name="connsiteY181" fmla="*/ 210278 h 513588"/>
                  <a:gd name="connsiteX182" fmla="*/ 604070 w 7441278"/>
                  <a:gd name="connsiteY182" fmla="*/ 460062 h 513588"/>
                  <a:gd name="connsiteX183" fmla="*/ 513587 w 7441278"/>
                  <a:gd name="connsiteY183" fmla="*/ 460062 h 5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441278" h="513588">
                    <a:moveTo>
                      <a:pt x="3700886" y="282918"/>
                    </a:moveTo>
                    <a:lnTo>
                      <a:pt x="3699611" y="392518"/>
                    </a:lnTo>
                    <a:lnTo>
                      <a:pt x="3717453" y="392518"/>
                    </a:lnTo>
                    <a:lnTo>
                      <a:pt x="3776075" y="392518"/>
                    </a:lnTo>
                    <a:cubicBezTo>
                      <a:pt x="3805387" y="393792"/>
                      <a:pt x="3828327" y="369579"/>
                      <a:pt x="3829601" y="340267"/>
                    </a:cubicBezTo>
                    <a:cubicBezTo>
                      <a:pt x="3829601" y="310956"/>
                      <a:pt x="3805387" y="286742"/>
                      <a:pt x="3777350" y="284193"/>
                    </a:cubicBezTo>
                    <a:cubicBezTo>
                      <a:pt x="3750587" y="282918"/>
                      <a:pt x="3727648" y="284193"/>
                      <a:pt x="3700886" y="282918"/>
                    </a:cubicBezTo>
                    <a:close/>
                    <a:moveTo>
                      <a:pt x="3345325" y="268900"/>
                    </a:moveTo>
                    <a:cubicBezTo>
                      <a:pt x="3378460" y="268900"/>
                      <a:pt x="3405223" y="295662"/>
                      <a:pt x="3405223" y="328797"/>
                    </a:cubicBezTo>
                    <a:cubicBezTo>
                      <a:pt x="3405223" y="361932"/>
                      <a:pt x="3377185" y="388694"/>
                      <a:pt x="3344051" y="388694"/>
                    </a:cubicBezTo>
                    <a:cubicBezTo>
                      <a:pt x="3310916" y="388694"/>
                      <a:pt x="3284154" y="361932"/>
                      <a:pt x="3285428" y="328797"/>
                    </a:cubicBezTo>
                    <a:cubicBezTo>
                      <a:pt x="3285428" y="295662"/>
                      <a:pt x="3312191" y="268900"/>
                      <a:pt x="3345325" y="268900"/>
                    </a:cubicBezTo>
                    <a:close/>
                    <a:moveTo>
                      <a:pt x="2330896" y="228119"/>
                    </a:moveTo>
                    <a:lnTo>
                      <a:pt x="2288840" y="322425"/>
                    </a:lnTo>
                    <a:lnTo>
                      <a:pt x="2371677" y="323700"/>
                    </a:lnTo>
                    <a:close/>
                    <a:moveTo>
                      <a:pt x="5880127" y="133813"/>
                    </a:moveTo>
                    <a:cubicBezTo>
                      <a:pt x="5840620" y="132538"/>
                      <a:pt x="5807485" y="146557"/>
                      <a:pt x="5781997" y="173319"/>
                    </a:cubicBezTo>
                    <a:cubicBezTo>
                      <a:pt x="5755235" y="200082"/>
                      <a:pt x="5741216" y="231942"/>
                      <a:pt x="5741216" y="270174"/>
                    </a:cubicBezTo>
                    <a:cubicBezTo>
                      <a:pt x="5741216" y="308407"/>
                      <a:pt x="5753960" y="340267"/>
                      <a:pt x="5780723" y="367029"/>
                    </a:cubicBezTo>
                    <a:cubicBezTo>
                      <a:pt x="5807485" y="393792"/>
                      <a:pt x="5839345" y="407810"/>
                      <a:pt x="5877578" y="407810"/>
                    </a:cubicBezTo>
                    <a:cubicBezTo>
                      <a:pt x="5914536" y="407810"/>
                      <a:pt x="5947670" y="395067"/>
                      <a:pt x="5974433" y="368304"/>
                    </a:cubicBezTo>
                    <a:cubicBezTo>
                      <a:pt x="6001196" y="341541"/>
                      <a:pt x="6015214" y="309681"/>
                      <a:pt x="6015214" y="271449"/>
                    </a:cubicBezTo>
                    <a:cubicBezTo>
                      <a:pt x="6015214" y="234491"/>
                      <a:pt x="6002470" y="201356"/>
                      <a:pt x="5975707" y="174594"/>
                    </a:cubicBezTo>
                    <a:cubicBezTo>
                      <a:pt x="5948944" y="147831"/>
                      <a:pt x="5917084" y="133813"/>
                      <a:pt x="5880127" y="133813"/>
                    </a:cubicBezTo>
                    <a:close/>
                    <a:moveTo>
                      <a:pt x="3700886" y="119794"/>
                    </a:moveTo>
                    <a:lnTo>
                      <a:pt x="3700886" y="202631"/>
                    </a:lnTo>
                    <a:cubicBezTo>
                      <a:pt x="3708532" y="202631"/>
                      <a:pt x="3720002" y="201356"/>
                      <a:pt x="3735295" y="200082"/>
                    </a:cubicBezTo>
                    <a:cubicBezTo>
                      <a:pt x="3756959" y="197533"/>
                      <a:pt x="3774801" y="182240"/>
                      <a:pt x="3774801" y="159301"/>
                    </a:cubicBezTo>
                    <a:cubicBezTo>
                      <a:pt x="3774801" y="137636"/>
                      <a:pt x="3758234" y="119794"/>
                      <a:pt x="3736569" y="119794"/>
                    </a:cubicBezTo>
                    <a:close/>
                    <a:moveTo>
                      <a:pt x="230668" y="95581"/>
                    </a:moveTo>
                    <a:cubicBezTo>
                      <a:pt x="192436" y="95581"/>
                      <a:pt x="159301" y="108325"/>
                      <a:pt x="132539" y="135087"/>
                    </a:cubicBezTo>
                    <a:cubicBezTo>
                      <a:pt x="105776" y="161850"/>
                      <a:pt x="91758" y="193710"/>
                      <a:pt x="91758" y="231942"/>
                    </a:cubicBezTo>
                    <a:cubicBezTo>
                      <a:pt x="91758" y="270175"/>
                      <a:pt x="104502" y="302035"/>
                      <a:pt x="131264" y="328797"/>
                    </a:cubicBezTo>
                    <a:cubicBezTo>
                      <a:pt x="158027" y="355560"/>
                      <a:pt x="189887" y="369579"/>
                      <a:pt x="228120" y="369579"/>
                    </a:cubicBezTo>
                    <a:cubicBezTo>
                      <a:pt x="265077" y="369579"/>
                      <a:pt x="298212" y="356835"/>
                      <a:pt x="324974" y="330072"/>
                    </a:cubicBezTo>
                    <a:cubicBezTo>
                      <a:pt x="351737" y="303309"/>
                      <a:pt x="365756" y="271449"/>
                      <a:pt x="365756" y="233217"/>
                    </a:cubicBezTo>
                    <a:cubicBezTo>
                      <a:pt x="365756" y="196259"/>
                      <a:pt x="353012" y="163124"/>
                      <a:pt x="326249" y="136362"/>
                    </a:cubicBezTo>
                    <a:cubicBezTo>
                      <a:pt x="299486" y="109599"/>
                      <a:pt x="267626" y="95581"/>
                      <a:pt x="230668" y="95581"/>
                    </a:cubicBezTo>
                    <a:close/>
                    <a:moveTo>
                      <a:pt x="6917495" y="52251"/>
                    </a:moveTo>
                    <a:lnTo>
                      <a:pt x="7007979" y="52251"/>
                    </a:lnTo>
                    <a:lnTo>
                      <a:pt x="7005430" y="502117"/>
                    </a:lnTo>
                    <a:lnTo>
                      <a:pt x="6914947" y="502117"/>
                    </a:lnTo>
                    <a:close/>
                    <a:moveTo>
                      <a:pt x="6332542" y="48427"/>
                    </a:moveTo>
                    <a:lnTo>
                      <a:pt x="6429397" y="49701"/>
                    </a:lnTo>
                    <a:lnTo>
                      <a:pt x="6510959" y="262528"/>
                    </a:lnTo>
                    <a:lnTo>
                      <a:pt x="6596345" y="50976"/>
                    </a:lnTo>
                    <a:lnTo>
                      <a:pt x="6677907" y="263802"/>
                    </a:lnTo>
                    <a:lnTo>
                      <a:pt x="6762018" y="52250"/>
                    </a:lnTo>
                    <a:lnTo>
                      <a:pt x="6860147" y="52250"/>
                    </a:lnTo>
                    <a:lnTo>
                      <a:pt x="6676633" y="511038"/>
                    </a:lnTo>
                    <a:lnTo>
                      <a:pt x="6593796" y="286742"/>
                    </a:lnTo>
                    <a:lnTo>
                      <a:pt x="6509684" y="509763"/>
                    </a:lnTo>
                    <a:close/>
                    <a:moveTo>
                      <a:pt x="7080621" y="43330"/>
                    </a:moveTo>
                    <a:lnTo>
                      <a:pt x="7349521" y="303310"/>
                    </a:lnTo>
                    <a:lnTo>
                      <a:pt x="7350795" y="53525"/>
                    </a:lnTo>
                    <a:lnTo>
                      <a:pt x="7441278" y="53525"/>
                    </a:lnTo>
                    <a:lnTo>
                      <a:pt x="7438730" y="513588"/>
                    </a:lnTo>
                    <a:lnTo>
                      <a:pt x="7169830" y="253608"/>
                    </a:lnTo>
                    <a:lnTo>
                      <a:pt x="7168555" y="503392"/>
                    </a:lnTo>
                    <a:lnTo>
                      <a:pt x="7078072" y="503392"/>
                    </a:lnTo>
                    <a:close/>
                    <a:moveTo>
                      <a:pt x="5877578" y="42055"/>
                    </a:moveTo>
                    <a:cubicBezTo>
                      <a:pt x="5941298" y="42055"/>
                      <a:pt x="5994824" y="64995"/>
                      <a:pt x="6039428" y="110873"/>
                    </a:cubicBezTo>
                    <a:cubicBezTo>
                      <a:pt x="6084032" y="155477"/>
                      <a:pt x="6105697" y="210277"/>
                      <a:pt x="6105697" y="272723"/>
                    </a:cubicBezTo>
                    <a:cubicBezTo>
                      <a:pt x="6105697" y="335169"/>
                      <a:pt x="6082757" y="388695"/>
                      <a:pt x="6036879" y="433299"/>
                    </a:cubicBezTo>
                    <a:cubicBezTo>
                      <a:pt x="5992275" y="476629"/>
                      <a:pt x="5937475" y="499568"/>
                      <a:pt x="5875029" y="498294"/>
                    </a:cubicBezTo>
                    <a:cubicBezTo>
                      <a:pt x="5812583" y="498294"/>
                      <a:pt x="5759058" y="475355"/>
                      <a:pt x="5714453" y="430750"/>
                    </a:cubicBezTo>
                    <a:cubicBezTo>
                      <a:pt x="5669849" y="386146"/>
                      <a:pt x="5648184" y="331346"/>
                      <a:pt x="5648184" y="268900"/>
                    </a:cubicBezTo>
                    <a:cubicBezTo>
                      <a:pt x="5648184" y="206454"/>
                      <a:pt x="5671123" y="152929"/>
                      <a:pt x="5715728" y="108324"/>
                    </a:cubicBezTo>
                    <a:cubicBezTo>
                      <a:pt x="5760332" y="63720"/>
                      <a:pt x="5815131" y="42055"/>
                      <a:pt x="5877578" y="42055"/>
                    </a:cubicBezTo>
                    <a:close/>
                    <a:moveTo>
                      <a:pt x="5342325" y="42055"/>
                    </a:moveTo>
                    <a:lnTo>
                      <a:pt x="5654555" y="44604"/>
                    </a:lnTo>
                    <a:lnTo>
                      <a:pt x="5654555" y="133813"/>
                    </a:lnTo>
                    <a:lnTo>
                      <a:pt x="5543682" y="132538"/>
                    </a:lnTo>
                    <a:lnTo>
                      <a:pt x="5541133" y="491922"/>
                    </a:lnTo>
                    <a:lnTo>
                      <a:pt x="5450650" y="491922"/>
                    </a:lnTo>
                    <a:lnTo>
                      <a:pt x="5453199" y="132538"/>
                    </a:lnTo>
                    <a:lnTo>
                      <a:pt x="5342325" y="131264"/>
                    </a:lnTo>
                    <a:close/>
                    <a:moveTo>
                      <a:pt x="4804524" y="38232"/>
                    </a:moveTo>
                    <a:lnTo>
                      <a:pt x="5116754" y="40781"/>
                    </a:lnTo>
                    <a:lnTo>
                      <a:pt x="5116754" y="129989"/>
                    </a:lnTo>
                    <a:lnTo>
                      <a:pt x="5005881" y="128715"/>
                    </a:lnTo>
                    <a:lnTo>
                      <a:pt x="5003332" y="488099"/>
                    </a:lnTo>
                    <a:lnTo>
                      <a:pt x="4912849" y="488099"/>
                    </a:lnTo>
                    <a:lnTo>
                      <a:pt x="4915398" y="128715"/>
                    </a:lnTo>
                    <a:lnTo>
                      <a:pt x="4804524" y="127441"/>
                    </a:lnTo>
                    <a:close/>
                    <a:moveTo>
                      <a:pt x="4577680" y="36957"/>
                    </a:moveTo>
                    <a:lnTo>
                      <a:pt x="4668163" y="38231"/>
                    </a:lnTo>
                    <a:lnTo>
                      <a:pt x="4665615" y="397615"/>
                    </a:lnTo>
                    <a:lnTo>
                      <a:pt x="4846580" y="398889"/>
                    </a:lnTo>
                    <a:lnTo>
                      <a:pt x="4846580" y="488098"/>
                    </a:lnTo>
                    <a:lnTo>
                      <a:pt x="4575131" y="486823"/>
                    </a:lnTo>
                    <a:close/>
                    <a:moveTo>
                      <a:pt x="4413280" y="35683"/>
                    </a:moveTo>
                    <a:lnTo>
                      <a:pt x="4503764" y="35683"/>
                    </a:lnTo>
                    <a:lnTo>
                      <a:pt x="4501215" y="485550"/>
                    </a:lnTo>
                    <a:lnTo>
                      <a:pt x="4410732" y="485550"/>
                    </a:lnTo>
                    <a:close/>
                    <a:moveTo>
                      <a:pt x="3976158" y="34408"/>
                    </a:moveTo>
                    <a:lnTo>
                      <a:pt x="4066642" y="34408"/>
                    </a:lnTo>
                    <a:lnTo>
                      <a:pt x="4065367" y="305858"/>
                    </a:lnTo>
                    <a:cubicBezTo>
                      <a:pt x="4065367" y="354285"/>
                      <a:pt x="4106148" y="396341"/>
                      <a:pt x="4155850" y="396341"/>
                    </a:cubicBezTo>
                    <a:cubicBezTo>
                      <a:pt x="4204278" y="396341"/>
                      <a:pt x="4246333" y="355559"/>
                      <a:pt x="4247607" y="307132"/>
                    </a:cubicBezTo>
                    <a:lnTo>
                      <a:pt x="4248882" y="35682"/>
                    </a:lnTo>
                    <a:lnTo>
                      <a:pt x="4339365" y="35682"/>
                    </a:lnTo>
                    <a:lnTo>
                      <a:pt x="4338091" y="308406"/>
                    </a:lnTo>
                    <a:cubicBezTo>
                      <a:pt x="4338091" y="358108"/>
                      <a:pt x="4320249" y="401438"/>
                      <a:pt x="4284565" y="437122"/>
                    </a:cubicBezTo>
                    <a:cubicBezTo>
                      <a:pt x="4248882" y="472805"/>
                      <a:pt x="4205552" y="489372"/>
                      <a:pt x="4155850" y="489372"/>
                    </a:cubicBezTo>
                    <a:cubicBezTo>
                      <a:pt x="4104874" y="489372"/>
                      <a:pt x="4062818" y="471530"/>
                      <a:pt x="4027134" y="435847"/>
                    </a:cubicBezTo>
                    <a:cubicBezTo>
                      <a:pt x="3991451" y="400164"/>
                      <a:pt x="3974884" y="356834"/>
                      <a:pt x="3974884" y="307132"/>
                    </a:cubicBezTo>
                    <a:close/>
                    <a:moveTo>
                      <a:pt x="3611677" y="29311"/>
                    </a:moveTo>
                    <a:lnTo>
                      <a:pt x="3705983" y="29311"/>
                    </a:lnTo>
                    <a:lnTo>
                      <a:pt x="3737843" y="29311"/>
                    </a:lnTo>
                    <a:cubicBezTo>
                      <a:pt x="3772252" y="29311"/>
                      <a:pt x="3802838" y="42055"/>
                      <a:pt x="3827052" y="67543"/>
                    </a:cubicBezTo>
                    <a:cubicBezTo>
                      <a:pt x="3851266" y="91757"/>
                      <a:pt x="3862736" y="121069"/>
                      <a:pt x="3862736" y="152929"/>
                    </a:cubicBezTo>
                    <a:cubicBezTo>
                      <a:pt x="3861461" y="177143"/>
                      <a:pt x="3851266" y="202631"/>
                      <a:pt x="3842345" y="216649"/>
                    </a:cubicBezTo>
                    <a:cubicBezTo>
                      <a:pt x="3853815" y="221747"/>
                      <a:pt x="3867833" y="231942"/>
                      <a:pt x="3876754" y="239589"/>
                    </a:cubicBezTo>
                    <a:cubicBezTo>
                      <a:pt x="3903516" y="267626"/>
                      <a:pt x="3917535" y="300761"/>
                      <a:pt x="3917535" y="340267"/>
                    </a:cubicBezTo>
                    <a:cubicBezTo>
                      <a:pt x="3917535" y="379774"/>
                      <a:pt x="3903516" y="412908"/>
                      <a:pt x="3875480" y="439671"/>
                    </a:cubicBezTo>
                    <a:cubicBezTo>
                      <a:pt x="3847443" y="467708"/>
                      <a:pt x="3814308" y="481727"/>
                      <a:pt x="3776075" y="480452"/>
                    </a:cubicBezTo>
                    <a:lnTo>
                      <a:pt x="3609128" y="479178"/>
                    </a:lnTo>
                    <a:close/>
                    <a:moveTo>
                      <a:pt x="1818583" y="17841"/>
                    </a:moveTo>
                    <a:lnTo>
                      <a:pt x="2087483" y="19115"/>
                    </a:lnTo>
                    <a:lnTo>
                      <a:pt x="2087483" y="109599"/>
                    </a:lnTo>
                    <a:lnTo>
                      <a:pt x="1906518" y="108324"/>
                    </a:lnTo>
                    <a:lnTo>
                      <a:pt x="1906518" y="198807"/>
                    </a:lnTo>
                    <a:lnTo>
                      <a:pt x="2041605" y="200081"/>
                    </a:lnTo>
                    <a:lnTo>
                      <a:pt x="2041605" y="290565"/>
                    </a:lnTo>
                    <a:lnTo>
                      <a:pt x="1906518" y="289290"/>
                    </a:lnTo>
                    <a:lnTo>
                      <a:pt x="1906518" y="379773"/>
                    </a:lnTo>
                    <a:lnTo>
                      <a:pt x="2087483" y="381048"/>
                    </a:lnTo>
                    <a:lnTo>
                      <a:pt x="2087483" y="470256"/>
                    </a:lnTo>
                    <a:lnTo>
                      <a:pt x="1816034" y="468982"/>
                    </a:lnTo>
                    <a:close/>
                    <a:moveTo>
                      <a:pt x="1446455" y="15292"/>
                    </a:moveTo>
                    <a:lnTo>
                      <a:pt x="1758685" y="17841"/>
                    </a:lnTo>
                    <a:lnTo>
                      <a:pt x="1758685" y="107050"/>
                    </a:lnTo>
                    <a:lnTo>
                      <a:pt x="1647812" y="105775"/>
                    </a:lnTo>
                    <a:lnTo>
                      <a:pt x="1645263" y="465158"/>
                    </a:lnTo>
                    <a:lnTo>
                      <a:pt x="1554780" y="465158"/>
                    </a:lnTo>
                    <a:lnTo>
                      <a:pt x="1557329" y="105775"/>
                    </a:lnTo>
                    <a:lnTo>
                      <a:pt x="1446455" y="104501"/>
                    </a:lnTo>
                    <a:close/>
                    <a:moveTo>
                      <a:pt x="2593424" y="14018"/>
                    </a:moveTo>
                    <a:lnTo>
                      <a:pt x="2812623" y="316053"/>
                    </a:lnTo>
                    <a:lnTo>
                      <a:pt x="3034370" y="15292"/>
                    </a:lnTo>
                    <a:lnTo>
                      <a:pt x="3031821" y="475354"/>
                    </a:lnTo>
                    <a:lnTo>
                      <a:pt x="2941338" y="475354"/>
                    </a:lnTo>
                    <a:lnTo>
                      <a:pt x="2942613" y="289290"/>
                    </a:lnTo>
                    <a:lnTo>
                      <a:pt x="2811349" y="467708"/>
                    </a:lnTo>
                    <a:lnTo>
                      <a:pt x="2682633" y="288016"/>
                    </a:lnTo>
                    <a:lnTo>
                      <a:pt x="2681359" y="474080"/>
                    </a:lnTo>
                    <a:lnTo>
                      <a:pt x="2590875" y="474080"/>
                    </a:lnTo>
                    <a:close/>
                    <a:moveTo>
                      <a:pt x="2332170" y="12744"/>
                    </a:moveTo>
                    <a:lnTo>
                      <a:pt x="2534801" y="472806"/>
                    </a:lnTo>
                    <a:lnTo>
                      <a:pt x="2436671" y="471531"/>
                    </a:lnTo>
                    <a:lnTo>
                      <a:pt x="2407360" y="402713"/>
                    </a:lnTo>
                    <a:lnTo>
                      <a:pt x="2253156" y="401439"/>
                    </a:lnTo>
                    <a:lnTo>
                      <a:pt x="2222571" y="468983"/>
                    </a:lnTo>
                    <a:lnTo>
                      <a:pt x="2124441" y="467708"/>
                    </a:lnTo>
                    <a:close/>
                    <a:moveTo>
                      <a:pt x="953258" y="12744"/>
                    </a:moveTo>
                    <a:lnTo>
                      <a:pt x="1222159" y="14018"/>
                    </a:lnTo>
                    <a:lnTo>
                      <a:pt x="1222159" y="104501"/>
                    </a:lnTo>
                    <a:lnTo>
                      <a:pt x="1041193" y="103227"/>
                    </a:lnTo>
                    <a:lnTo>
                      <a:pt x="1041193" y="193710"/>
                    </a:lnTo>
                    <a:lnTo>
                      <a:pt x="1176280" y="194984"/>
                    </a:lnTo>
                    <a:lnTo>
                      <a:pt x="1176280" y="285468"/>
                    </a:lnTo>
                    <a:lnTo>
                      <a:pt x="1041193" y="284193"/>
                    </a:lnTo>
                    <a:lnTo>
                      <a:pt x="1041193" y="374676"/>
                    </a:lnTo>
                    <a:lnTo>
                      <a:pt x="1222159" y="375951"/>
                    </a:lnTo>
                    <a:lnTo>
                      <a:pt x="1222159" y="465159"/>
                    </a:lnTo>
                    <a:lnTo>
                      <a:pt x="950710" y="463885"/>
                    </a:lnTo>
                    <a:close/>
                    <a:moveTo>
                      <a:pt x="229394" y="3823"/>
                    </a:moveTo>
                    <a:cubicBezTo>
                      <a:pt x="293114" y="5097"/>
                      <a:pt x="346640" y="28037"/>
                      <a:pt x="391244" y="72641"/>
                    </a:cubicBezTo>
                    <a:cubicBezTo>
                      <a:pt x="435848" y="117245"/>
                      <a:pt x="457513" y="172045"/>
                      <a:pt x="457513" y="234491"/>
                    </a:cubicBezTo>
                    <a:cubicBezTo>
                      <a:pt x="457513" y="296937"/>
                      <a:pt x="434574" y="350463"/>
                      <a:pt x="388695" y="395067"/>
                    </a:cubicBezTo>
                    <a:cubicBezTo>
                      <a:pt x="344091" y="438397"/>
                      <a:pt x="289291" y="461336"/>
                      <a:pt x="226845" y="460062"/>
                    </a:cubicBezTo>
                    <a:cubicBezTo>
                      <a:pt x="164399" y="460062"/>
                      <a:pt x="110874" y="437123"/>
                      <a:pt x="66269" y="392518"/>
                    </a:cubicBezTo>
                    <a:cubicBezTo>
                      <a:pt x="21665" y="347914"/>
                      <a:pt x="0" y="293114"/>
                      <a:pt x="0" y="230668"/>
                    </a:cubicBezTo>
                    <a:cubicBezTo>
                      <a:pt x="0" y="168222"/>
                      <a:pt x="22940" y="114697"/>
                      <a:pt x="67544" y="70092"/>
                    </a:cubicBezTo>
                    <a:cubicBezTo>
                      <a:pt x="112148" y="25488"/>
                      <a:pt x="166948" y="3823"/>
                      <a:pt x="229394" y="3823"/>
                    </a:cubicBezTo>
                    <a:close/>
                    <a:moveTo>
                      <a:pt x="516136" y="0"/>
                    </a:moveTo>
                    <a:lnTo>
                      <a:pt x="785036" y="259980"/>
                    </a:lnTo>
                    <a:lnTo>
                      <a:pt x="786311" y="10195"/>
                    </a:lnTo>
                    <a:lnTo>
                      <a:pt x="876793" y="10195"/>
                    </a:lnTo>
                    <a:lnTo>
                      <a:pt x="874245" y="470257"/>
                    </a:lnTo>
                    <a:lnTo>
                      <a:pt x="605344" y="210278"/>
                    </a:lnTo>
                    <a:lnTo>
                      <a:pt x="604070" y="460062"/>
                    </a:lnTo>
                    <a:lnTo>
                      <a:pt x="513587" y="460062"/>
                    </a:ln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9" name="OneTeamSpirit_Icons_Lg.svg">
              <a:extLst>
                <a:ext uri="{FF2B5EF4-FFF2-40B4-BE49-F238E27FC236}">
                  <a16:creationId xmlns:a16="http://schemas.microsoft.com/office/drawing/2014/main" id="{4A5FAFD4-DF3D-4446-818B-F4A4556981B8}"/>
                </a:ext>
              </a:extLst>
            </p:cNvPr>
            <p:cNvGrpSpPr/>
            <p:nvPr/>
          </p:nvGrpSpPr>
          <p:grpSpPr>
            <a:xfrm>
              <a:off x="1584644" y="1292403"/>
              <a:ext cx="4753940" cy="4578106"/>
              <a:chOff x="1584644" y="1292403"/>
              <a:chExt cx="4753940" cy="4578106"/>
            </a:xfrm>
          </p:grpSpPr>
          <p:sp>
            <p:nvSpPr>
              <p:cNvPr id="10" name="Blue LInes">
                <a:extLst>
                  <a:ext uri="{FF2B5EF4-FFF2-40B4-BE49-F238E27FC236}">
                    <a16:creationId xmlns:a16="http://schemas.microsoft.com/office/drawing/2014/main" id="{A6F9EB55-F6EE-40AC-87BB-1F828270B79D}"/>
                  </a:ext>
                </a:extLst>
              </p:cNvPr>
              <p:cNvSpPr/>
              <p:nvPr/>
            </p:nvSpPr>
            <p:spPr>
              <a:xfrm>
                <a:off x="1584644" y="1292403"/>
                <a:ext cx="4753940" cy="4578106"/>
              </a:xfrm>
              <a:custGeom>
                <a:avLst/>
                <a:gdLst>
                  <a:gd name="connsiteX0" fmla="*/ 1942392 w 4753940"/>
                  <a:gd name="connsiteY0" fmla="*/ 3726565 h 4578106"/>
                  <a:gd name="connsiteX1" fmla="*/ 1851909 w 4753940"/>
                  <a:gd name="connsiteY1" fmla="*/ 3767346 h 4578106"/>
                  <a:gd name="connsiteX2" fmla="*/ 1816225 w 4753940"/>
                  <a:gd name="connsiteY2" fmla="*/ 3860378 h 4578106"/>
                  <a:gd name="connsiteX3" fmla="*/ 1857007 w 4753940"/>
                  <a:gd name="connsiteY3" fmla="*/ 3950861 h 4578106"/>
                  <a:gd name="connsiteX4" fmla="*/ 1950038 w 4753940"/>
                  <a:gd name="connsiteY4" fmla="*/ 3986545 h 4578106"/>
                  <a:gd name="connsiteX5" fmla="*/ 2041796 w 4753940"/>
                  <a:gd name="connsiteY5" fmla="*/ 3947038 h 4578106"/>
                  <a:gd name="connsiteX6" fmla="*/ 2050717 w 4753940"/>
                  <a:gd name="connsiteY6" fmla="*/ 3935568 h 4578106"/>
                  <a:gd name="connsiteX7" fmla="*/ 2074931 w 4753940"/>
                  <a:gd name="connsiteY7" fmla="*/ 3834890 h 4578106"/>
                  <a:gd name="connsiteX8" fmla="*/ 2035424 w 4753940"/>
                  <a:gd name="connsiteY8" fmla="*/ 3762249 h 4578106"/>
                  <a:gd name="connsiteX9" fmla="*/ 1942392 w 4753940"/>
                  <a:gd name="connsiteY9" fmla="*/ 3726565 h 4578106"/>
                  <a:gd name="connsiteX10" fmla="*/ 4498858 w 4753940"/>
                  <a:gd name="connsiteY10" fmla="*/ 2835753 h 4578106"/>
                  <a:gd name="connsiteX11" fmla="*/ 4408374 w 4753940"/>
                  <a:gd name="connsiteY11" fmla="*/ 2876534 h 4578106"/>
                  <a:gd name="connsiteX12" fmla="*/ 4372691 w 4753940"/>
                  <a:gd name="connsiteY12" fmla="*/ 2969566 h 4578106"/>
                  <a:gd name="connsiteX13" fmla="*/ 4413472 w 4753940"/>
                  <a:gd name="connsiteY13" fmla="*/ 3060049 h 4578106"/>
                  <a:gd name="connsiteX14" fmla="*/ 4506504 w 4753940"/>
                  <a:gd name="connsiteY14" fmla="*/ 3095732 h 4578106"/>
                  <a:gd name="connsiteX15" fmla="*/ 4596987 w 4753940"/>
                  <a:gd name="connsiteY15" fmla="*/ 3054951 h 4578106"/>
                  <a:gd name="connsiteX16" fmla="*/ 4632671 w 4753940"/>
                  <a:gd name="connsiteY16" fmla="*/ 2961919 h 4578106"/>
                  <a:gd name="connsiteX17" fmla="*/ 4591890 w 4753940"/>
                  <a:gd name="connsiteY17" fmla="*/ 2871436 h 4578106"/>
                  <a:gd name="connsiteX18" fmla="*/ 4568950 w 4753940"/>
                  <a:gd name="connsiteY18" fmla="*/ 2853595 h 4578106"/>
                  <a:gd name="connsiteX19" fmla="*/ 4500132 w 4753940"/>
                  <a:gd name="connsiteY19" fmla="*/ 2835753 h 4578106"/>
                  <a:gd name="connsiteX20" fmla="*/ 246152 w 4753940"/>
                  <a:gd name="connsiteY20" fmla="*/ 2127180 h 4578106"/>
                  <a:gd name="connsiteX21" fmla="*/ 155669 w 4753940"/>
                  <a:gd name="connsiteY21" fmla="*/ 2167962 h 4578106"/>
                  <a:gd name="connsiteX22" fmla="*/ 119986 w 4753940"/>
                  <a:gd name="connsiteY22" fmla="*/ 2260993 h 4578106"/>
                  <a:gd name="connsiteX23" fmla="*/ 160767 w 4753940"/>
                  <a:gd name="connsiteY23" fmla="*/ 2351476 h 4578106"/>
                  <a:gd name="connsiteX24" fmla="*/ 193902 w 4753940"/>
                  <a:gd name="connsiteY24" fmla="*/ 2374416 h 4578106"/>
                  <a:gd name="connsiteX25" fmla="*/ 313696 w 4753940"/>
                  <a:gd name="connsiteY25" fmla="*/ 2370593 h 4578106"/>
                  <a:gd name="connsiteX26" fmla="*/ 344282 w 4753940"/>
                  <a:gd name="connsiteY26" fmla="*/ 2346379 h 4578106"/>
                  <a:gd name="connsiteX27" fmla="*/ 379965 w 4753940"/>
                  <a:gd name="connsiteY27" fmla="*/ 2253347 h 4578106"/>
                  <a:gd name="connsiteX28" fmla="*/ 339184 w 4753940"/>
                  <a:gd name="connsiteY28" fmla="*/ 2162864 h 4578106"/>
                  <a:gd name="connsiteX29" fmla="*/ 246152 w 4753940"/>
                  <a:gd name="connsiteY29" fmla="*/ 2127180 h 4578106"/>
                  <a:gd name="connsiteX30" fmla="*/ 243604 w 4753940"/>
                  <a:gd name="connsiteY30" fmla="*/ 2006111 h 4578106"/>
                  <a:gd name="connsiteX31" fmla="*/ 423295 w 4753940"/>
                  <a:gd name="connsiteY31" fmla="*/ 2073655 h 4578106"/>
                  <a:gd name="connsiteX32" fmla="*/ 502309 w 4753940"/>
                  <a:gd name="connsiteY32" fmla="*/ 2249524 h 4578106"/>
                  <a:gd name="connsiteX33" fmla="*/ 434765 w 4753940"/>
                  <a:gd name="connsiteY33" fmla="*/ 2429216 h 4578106"/>
                  <a:gd name="connsiteX34" fmla="*/ 372319 w 4753940"/>
                  <a:gd name="connsiteY34" fmla="*/ 2477643 h 4578106"/>
                  <a:gd name="connsiteX35" fmla="*/ 549462 w 4753940"/>
                  <a:gd name="connsiteY35" fmla="*/ 3155629 h 4578106"/>
                  <a:gd name="connsiteX36" fmla="*/ 1019719 w 4753940"/>
                  <a:gd name="connsiteY36" fmla="*/ 3810676 h 4578106"/>
                  <a:gd name="connsiteX37" fmla="*/ 2216390 w 4753940"/>
                  <a:gd name="connsiteY37" fmla="*/ 4358672 h 4578106"/>
                  <a:gd name="connsiteX38" fmla="*/ 3504818 w 4753940"/>
                  <a:gd name="connsiteY38" fmla="*/ 4074478 h 4578106"/>
                  <a:gd name="connsiteX39" fmla="*/ 3614417 w 4753940"/>
                  <a:gd name="connsiteY39" fmla="*/ 4252896 h 4578106"/>
                  <a:gd name="connsiteX40" fmla="*/ 2196000 w 4753940"/>
                  <a:gd name="connsiteY40" fmla="*/ 4565126 h 4578106"/>
                  <a:gd name="connsiteX41" fmla="*/ 879534 w 4753940"/>
                  <a:gd name="connsiteY41" fmla="*/ 3962330 h 4578106"/>
                  <a:gd name="connsiteX42" fmla="*/ 362124 w 4753940"/>
                  <a:gd name="connsiteY42" fmla="*/ 3242289 h 4578106"/>
                  <a:gd name="connsiteX43" fmla="*/ 165865 w 4753940"/>
                  <a:gd name="connsiteY43" fmla="*/ 2494210 h 4578106"/>
                  <a:gd name="connsiteX44" fmla="*/ 79205 w 4753940"/>
                  <a:gd name="connsiteY44" fmla="*/ 2440685 h 4578106"/>
                  <a:gd name="connsiteX45" fmla="*/ 191 w 4753940"/>
                  <a:gd name="connsiteY45" fmla="*/ 2264816 h 4578106"/>
                  <a:gd name="connsiteX46" fmla="*/ 67735 w 4753940"/>
                  <a:gd name="connsiteY46" fmla="*/ 2085125 h 4578106"/>
                  <a:gd name="connsiteX47" fmla="*/ 243604 w 4753940"/>
                  <a:gd name="connsiteY47" fmla="*/ 2006111 h 4578106"/>
                  <a:gd name="connsiteX48" fmla="*/ 4113986 w 4753940"/>
                  <a:gd name="connsiteY48" fmla="*/ 1869750 h 4578106"/>
                  <a:gd name="connsiteX49" fmla="*/ 4112712 w 4753940"/>
                  <a:gd name="connsiteY49" fmla="*/ 2728702 h 4578106"/>
                  <a:gd name="connsiteX50" fmla="*/ 3699803 w 4753940"/>
                  <a:gd name="connsiteY50" fmla="*/ 3479330 h 4578106"/>
                  <a:gd name="connsiteX51" fmla="*/ 2938980 w 4753940"/>
                  <a:gd name="connsiteY51" fmla="*/ 3952136 h 4578106"/>
                  <a:gd name="connsiteX52" fmla="*/ 2150121 w 4753940"/>
                  <a:gd name="connsiteY52" fmla="*/ 4003112 h 4578106"/>
                  <a:gd name="connsiteX53" fmla="*/ 2129730 w 4753940"/>
                  <a:gd name="connsiteY53" fmla="*/ 4028601 h 4578106"/>
                  <a:gd name="connsiteX54" fmla="*/ 1953862 w 4753940"/>
                  <a:gd name="connsiteY54" fmla="*/ 4107614 h 4578106"/>
                  <a:gd name="connsiteX55" fmla="*/ 1774170 w 4753940"/>
                  <a:gd name="connsiteY55" fmla="*/ 4040070 h 4578106"/>
                  <a:gd name="connsiteX56" fmla="*/ 1695156 w 4753940"/>
                  <a:gd name="connsiteY56" fmla="*/ 3864201 h 4578106"/>
                  <a:gd name="connsiteX57" fmla="*/ 1762700 w 4753940"/>
                  <a:gd name="connsiteY57" fmla="*/ 3684510 h 4578106"/>
                  <a:gd name="connsiteX58" fmla="*/ 1938569 w 4753940"/>
                  <a:gd name="connsiteY58" fmla="*/ 3605496 h 4578106"/>
                  <a:gd name="connsiteX59" fmla="*/ 2118261 w 4753940"/>
                  <a:gd name="connsiteY59" fmla="*/ 3673040 h 4578106"/>
                  <a:gd name="connsiteX60" fmla="*/ 2190902 w 4753940"/>
                  <a:gd name="connsiteY60" fmla="*/ 3800481 h 4578106"/>
                  <a:gd name="connsiteX61" fmla="*/ 2879083 w 4753940"/>
                  <a:gd name="connsiteY61" fmla="*/ 3754602 h 4578106"/>
                  <a:gd name="connsiteX62" fmla="*/ 3548148 w 4753940"/>
                  <a:gd name="connsiteY62" fmla="*/ 3337870 h 4578106"/>
                  <a:gd name="connsiteX63" fmla="*/ 3911355 w 4753940"/>
                  <a:gd name="connsiteY63" fmla="*/ 2677726 h 4578106"/>
                  <a:gd name="connsiteX64" fmla="*/ 3912629 w 4753940"/>
                  <a:gd name="connsiteY64" fmla="*/ 1920726 h 4578106"/>
                  <a:gd name="connsiteX65" fmla="*/ 3643728 w 4753940"/>
                  <a:gd name="connsiteY65" fmla="*/ 1092360 h 4578106"/>
                  <a:gd name="connsiteX66" fmla="*/ 3553245 w 4753940"/>
                  <a:gd name="connsiteY66" fmla="*/ 1133142 h 4578106"/>
                  <a:gd name="connsiteX67" fmla="*/ 3517562 w 4753940"/>
                  <a:gd name="connsiteY67" fmla="*/ 1226173 h 4578106"/>
                  <a:gd name="connsiteX68" fmla="*/ 3558343 w 4753940"/>
                  <a:gd name="connsiteY68" fmla="*/ 1316656 h 4578106"/>
                  <a:gd name="connsiteX69" fmla="*/ 3651375 w 4753940"/>
                  <a:gd name="connsiteY69" fmla="*/ 1352340 h 4578106"/>
                  <a:gd name="connsiteX70" fmla="*/ 3741858 w 4753940"/>
                  <a:gd name="connsiteY70" fmla="*/ 1311559 h 4578106"/>
                  <a:gd name="connsiteX71" fmla="*/ 3777541 w 4753940"/>
                  <a:gd name="connsiteY71" fmla="*/ 1218527 h 4578106"/>
                  <a:gd name="connsiteX72" fmla="*/ 3736760 w 4753940"/>
                  <a:gd name="connsiteY72" fmla="*/ 1128044 h 4578106"/>
                  <a:gd name="connsiteX73" fmla="*/ 3643728 w 4753940"/>
                  <a:gd name="connsiteY73" fmla="*/ 1092360 h 4578106"/>
                  <a:gd name="connsiteX74" fmla="*/ 2379514 w 4753940"/>
                  <a:gd name="connsiteY74" fmla="*/ 567304 h 4578106"/>
                  <a:gd name="connsiteX75" fmla="*/ 3565990 w 4753940"/>
                  <a:gd name="connsiteY75" fmla="*/ 985310 h 4578106"/>
                  <a:gd name="connsiteX76" fmla="*/ 3639905 w 4753940"/>
                  <a:gd name="connsiteY76" fmla="*/ 971292 h 4578106"/>
                  <a:gd name="connsiteX77" fmla="*/ 3819597 w 4753940"/>
                  <a:gd name="connsiteY77" fmla="*/ 1038835 h 4578106"/>
                  <a:gd name="connsiteX78" fmla="*/ 3898610 w 4753940"/>
                  <a:gd name="connsiteY78" fmla="*/ 1214704 h 4578106"/>
                  <a:gd name="connsiteX79" fmla="*/ 3829792 w 4753940"/>
                  <a:gd name="connsiteY79" fmla="*/ 1395670 h 4578106"/>
                  <a:gd name="connsiteX80" fmla="*/ 3653924 w 4753940"/>
                  <a:gd name="connsiteY80" fmla="*/ 1474683 h 4578106"/>
                  <a:gd name="connsiteX81" fmla="*/ 3474232 w 4753940"/>
                  <a:gd name="connsiteY81" fmla="*/ 1407140 h 4578106"/>
                  <a:gd name="connsiteX82" fmla="*/ 3395218 w 4753940"/>
                  <a:gd name="connsiteY82" fmla="*/ 1231271 h 4578106"/>
                  <a:gd name="connsiteX83" fmla="*/ 3413060 w 4753940"/>
                  <a:gd name="connsiteY83" fmla="*/ 1129318 h 4578106"/>
                  <a:gd name="connsiteX84" fmla="*/ 2385886 w 4753940"/>
                  <a:gd name="connsiteY84" fmla="*/ 775032 h 4578106"/>
                  <a:gd name="connsiteX85" fmla="*/ 1324303 w 4753940"/>
                  <a:gd name="connsiteY85" fmla="*/ 1256759 h 4578106"/>
                  <a:gd name="connsiteX86" fmla="*/ 913943 w 4753940"/>
                  <a:gd name="connsiteY86" fmla="*/ 2347654 h 4578106"/>
                  <a:gd name="connsiteX87" fmla="*/ 1395669 w 4753940"/>
                  <a:gd name="connsiteY87" fmla="*/ 3409237 h 4578106"/>
                  <a:gd name="connsiteX88" fmla="*/ 1252936 w 4753940"/>
                  <a:gd name="connsiteY88" fmla="*/ 3560892 h 4578106"/>
                  <a:gd name="connsiteX89" fmla="*/ 706214 w 4753940"/>
                  <a:gd name="connsiteY89" fmla="*/ 2354026 h 4578106"/>
                  <a:gd name="connsiteX90" fmla="*/ 1172648 w 4753940"/>
                  <a:gd name="connsiteY90" fmla="*/ 1114025 h 4578106"/>
                  <a:gd name="connsiteX91" fmla="*/ 2379514 w 4753940"/>
                  <a:gd name="connsiteY91" fmla="*/ 567304 h 4578106"/>
                  <a:gd name="connsiteX92" fmla="*/ 1673491 w 4753940"/>
                  <a:gd name="connsiteY92" fmla="*/ 121260 h 4578106"/>
                  <a:gd name="connsiteX93" fmla="*/ 1583008 w 4753940"/>
                  <a:gd name="connsiteY93" fmla="*/ 162041 h 4578106"/>
                  <a:gd name="connsiteX94" fmla="*/ 1547325 w 4753940"/>
                  <a:gd name="connsiteY94" fmla="*/ 255073 h 4578106"/>
                  <a:gd name="connsiteX95" fmla="*/ 1588106 w 4753940"/>
                  <a:gd name="connsiteY95" fmla="*/ 345556 h 4578106"/>
                  <a:gd name="connsiteX96" fmla="*/ 1681138 w 4753940"/>
                  <a:gd name="connsiteY96" fmla="*/ 381240 h 4578106"/>
                  <a:gd name="connsiteX97" fmla="*/ 1771621 w 4753940"/>
                  <a:gd name="connsiteY97" fmla="*/ 340459 h 4578106"/>
                  <a:gd name="connsiteX98" fmla="*/ 1807304 w 4753940"/>
                  <a:gd name="connsiteY98" fmla="*/ 247427 h 4578106"/>
                  <a:gd name="connsiteX99" fmla="*/ 1766523 w 4753940"/>
                  <a:gd name="connsiteY99" fmla="*/ 156944 h 4578106"/>
                  <a:gd name="connsiteX100" fmla="*/ 1673491 w 4753940"/>
                  <a:gd name="connsiteY100" fmla="*/ 121260 h 4578106"/>
                  <a:gd name="connsiteX101" fmla="*/ 2471272 w 4753940"/>
                  <a:gd name="connsiteY101" fmla="*/ 15484 h 4578106"/>
                  <a:gd name="connsiteX102" fmla="*/ 3291992 w 4753940"/>
                  <a:gd name="connsiteY102" fmla="*/ 181157 h 4578106"/>
                  <a:gd name="connsiteX103" fmla="*/ 3996740 w 4753940"/>
                  <a:gd name="connsiteY103" fmla="*/ 631024 h 4578106"/>
                  <a:gd name="connsiteX104" fmla="*/ 4627573 w 4753940"/>
                  <a:gd name="connsiteY104" fmla="*/ 1660747 h 4578106"/>
                  <a:gd name="connsiteX105" fmla="*/ 4667080 w 4753940"/>
                  <a:gd name="connsiteY105" fmla="*/ 2775855 h 4578106"/>
                  <a:gd name="connsiteX106" fmla="*/ 4674726 w 4753940"/>
                  <a:gd name="connsiteY106" fmla="*/ 2782228 h 4578106"/>
                  <a:gd name="connsiteX107" fmla="*/ 4753740 w 4753940"/>
                  <a:gd name="connsiteY107" fmla="*/ 2958096 h 4578106"/>
                  <a:gd name="connsiteX108" fmla="*/ 4686196 w 4753940"/>
                  <a:gd name="connsiteY108" fmla="*/ 3137788 h 4578106"/>
                  <a:gd name="connsiteX109" fmla="*/ 4510327 w 4753940"/>
                  <a:gd name="connsiteY109" fmla="*/ 3216801 h 4578106"/>
                  <a:gd name="connsiteX110" fmla="*/ 4330636 w 4753940"/>
                  <a:gd name="connsiteY110" fmla="*/ 3149258 h 4578106"/>
                  <a:gd name="connsiteX111" fmla="*/ 4251622 w 4753940"/>
                  <a:gd name="connsiteY111" fmla="*/ 2973389 h 4578106"/>
                  <a:gd name="connsiteX112" fmla="*/ 4319166 w 4753940"/>
                  <a:gd name="connsiteY112" fmla="*/ 2793697 h 4578106"/>
                  <a:gd name="connsiteX113" fmla="*/ 4468272 w 4753940"/>
                  <a:gd name="connsiteY113" fmla="*/ 2715958 h 4578106"/>
                  <a:gd name="connsiteX114" fmla="*/ 4428765 w 4753940"/>
                  <a:gd name="connsiteY114" fmla="*/ 1718095 h 4578106"/>
                  <a:gd name="connsiteX115" fmla="*/ 3854006 w 4753940"/>
                  <a:gd name="connsiteY115" fmla="*/ 782679 h 4578106"/>
                  <a:gd name="connsiteX116" fmla="*/ 3214253 w 4753940"/>
                  <a:gd name="connsiteY116" fmla="*/ 373593 h 4578106"/>
                  <a:gd name="connsiteX117" fmla="*/ 2468723 w 4753940"/>
                  <a:gd name="connsiteY117" fmla="*/ 223213 h 4578106"/>
                  <a:gd name="connsiteX118" fmla="*/ 1670943 w 4753940"/>
                  <a:gd name="connsiteY118" fmla="*/ 192 h 4578106"/>
                  <a:gd name="connsiteX119" fmla="*/ 1850634 w 4753940"/>
                  <a:gd name="connsiteY119" fmla="*/ 67735 h 4578106"/>
                  <a:gd name="connsiteX120" fmla="*/ 1929648 w 4753940"/>
                  <a:gd name="connsiteY120" fmla="*/ 243604 h 4578106"/>
                  <a:gd name="connsiteX121" fmla="*/ 1862104 w 4753940"/>
                  <a:gd name="connsiteY121" fmla="*/ 423295 h 4578106"/>
                  <a:gd name="connsiteX122" fmla="*/ 1686236 w 4753940"/>
                  <a:gd name="connsiteY122" fmla="*/ 502309 h 4578106"/>
                  <a:gd name="connsiteX123" fmla="*/ 1511641 w 4753940"/>
                  <a:gd name="connsiteY123" fmla="*/ 439863 h 4578106"/>
                  <a:gd name="connsiteX124" fmla="*/ 1235095 w 4753940"/>
                  <a:gd name="connsiteY124" fmla="*/ 604262 h 4578106"/>
                  <a:gd name="connsiteX125" fmla="*/ 922864 w 4753940"/>
                  <a:gd name="connsiteY125" fmla="*/ 878260 h 4578106"/>
                  <a:gd name="connsiteX126" fmla="*/ 608085 w 4753940"/>
                  <a:gd name="connsiteY126" fmla="*/ 1316657 h 4578106"/>
                  <a:gd name="connsiteX127" fmla="*/ 418198 w 4753940"/>
                  <a:gd name="connsiteY127" fmla="*/ 1820048 h 4578106"/>
                  <a:gd name="connsiteX128" fmla="*/ 216841 w 4753940"/>
                  <a:gd name="connsiteY128" fmla="*/ 1772895 h 4578106"/>
                  <a:gd name="connsiteX129" fmla="*/ 425844 w 4753940"/>
                  <a:gd name="connsiteY129" fmla="*/ 1218527 h 4578106"/>
                  <a:gd name="connsiteX130" fmla="*/ 772484 w 4753940"/>
                  <a:gd name="connsiteY130" fmla="*/ 736800 h 4578106"/>
                  <a:gd name="connsiteX131" fmla="*/ 1115300 w 4753940"/>
                  <a:gd name="connsiteY131" fmla="*/ 437314 h 4578106"/>
                  <a:gd name="connsiteX132" fmla="*/ 1427530 w 4753940"/>
                  <a:gd name="connsiteY132" fmla="*/ 251250 h 4578106"/>
                  <a:gd name="connsiteX133" fmla="*/ 1495074 w 4753940"/>
                  <a:gd name="connsiteY133" fmla="*/ 79205 h 4578106"/>
                  <a:gd name="connsiteX134" fmla="*/ 1670943 w 4753940"/>
                  <a:gd name="connsiteY134" fmla="*/ 192 h 457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753940" h="4578106">
                    <a:moveTo>
                      <a:pt x="1942392" y="3726565"/>
                    </a:moveTo>
                    <a:cubicBezTo>
                      <a:pt x="1909257" y="3727840"/>
                      <a:pt x="1876123" y="3740584"/>
                      <a:pt x="1851909" y="3767346"/>
                    </a:cubicBezTo>
                    <a:cubicBezTo>
                      <a:pt x="1826421" y="3792835"/>
                      <a:pt x="1814951" y="3827243"/>
                      <a:pt x="1816225" y="3860378"/>
                    </a:cubicBezTo>
                    <a:cubicBezTo>
                      <a:pt x="1817500" y="3893513"/>
                      <a:pt x="1830244" y="3926648"/>
                      <a:pt x="1857007" y="3950861"/>
                    </a:cubicBezTo>
                    <a:cubicBezTo>
                      <a:pt x="1882495" y="3976350"/>
                      <a:pt x="1916904" y="3987819"/>
                      <a:pt x="1950038" y="3986545"/>
                    </a:cubicBezTo>
                    <a:cubicBezTo>
                      <a:pt x="1983173" y="3985270"/>
                      <a:pt x="2016308" y="3971252"/>
                      <a:pt x="2041796" y="3947038"/>
                    </a:cubicBezTo>
                    <a:cubicBezTo>
                      <a:pt x="2044345" y="3943215"/>
                      <a:pt x="2048168" y="3939392"/>
                      <a:pt x="2050717" y="3935568"/>
                    </a:cubicBezTo>
                    <a:lnTo>
                      <a:pt x="2074931" y="3834890"/>
                    </a:lnTo>
                    <a:cubicBezTo>
                      <a:pt x="2069833" y="3808127"/>
                      <a:pt x="2057089" y="3782639"/>
                      <a:pt x="2035424" y="3762249"/>
                    </a:cubicBezTo>
                    <a:cubicBezTo>
                      <a:pt x="2009936" y="3736760"/>
                      <a:pt x="1975526" y="3725291"/>
                      <a:pt x="1942392" y="3726565"/>
                    </a:cubicBezTo>
                    <a:close/>
                    <a:moveTo>
                      <a:pt x="4498858" y="2835753"/>
                    </a:moveTo>
                    <a:cubicBezTo>
                      <a:pt x="4465723" y="2837027"/>
                      <a:pt x="4432589" y="2849771"/>
                      <a:pt x="4408374" y="2876534"/>
                    </a:cubicBezTo>
                    <a:cubicBezTo>
                      <a:pt x="4382886" y="2902022"/>
                      <a:pt x="4371417" y="2936431"/>
                      <a:pt x="4372691" y="2969566"/>
                    </a:cubicBezTo>
                    <a:cubicBezTo>
                      <a:pt x="4373966" y="3002701"/>
                      <a:pt x="4386710" y="3035835"/>
                      <a:pt x="4413472" y="3060049"/>
                    </a:cubicBezTo>
                    <a:cubicBezTo>
                      <a:pt x="4438961" y="3085537"/>
                      <a:pt x="4473369" y="3097007"/>
                      <a:pt x="4506504" y="3095732"/>
                    </a:cubicBezTo>
                    <a:cubicBezTo>
                      <a:pt x="4539639" y="3094458"/>
                      <a:pt x="4572774" y="3081714"/>
                      <a:pt x="4596987" y="3054951"/>
                    </a:cubicBezTo>
                    <a:cubicBezTo>
                      <a:pt x="4622476" y="3029463"/>
                      <a:pt x="4633945" y="2995054"/>
                      <a:pt x="4632671" y="2961919"/>
                    </a:cubicBezTo>
                    <a:cubicBezTo>
                      <a:pt x="4631396" y="2928785"/>
                      <a:pt x="4618652" y="2895650"/>
                      <a:pt x="4591890" y="2871436"/>
                    </a:cubicBezTo>
                    <a:cubicBezTo>
                      <a:pt x="4584243" y="2863790"/>
                      <a:pt x="4576597" y="2858692"/>
                      <a:pt x="4568950" y="2853595"/>
                    </a:cubicBezTo>
                    <a:lnTo>
                      <a:pt x="4500132" y="2835753"/>
                    </a:lnTo>
                    <a:close/>
                    <a:moveTo>
                      <a:pt x="246152" y="2127180"/>
                    </a:moveTo>
                    <a:cubicBezTo>
                      <a:pt x="213018" y="2128455"/>
                      <a:pt x="179883" y="2141199"/>
                      <a:pt x="155669" y="2167962"/>
                    </a:cubicBezTo>
                    <a:cubicBezTo>
                      <a:pt x="130181" y="2193450"/>
                      <a:pt x="118711" y="2227859"/>
                      <a:pt x="119986" y="2260993"/>
                    </a:cubicBezTo>
                    <a:cubicBezTo>
                      <a:pt x="121260" y="2294128"/>
                      <a:pt x="134004" y="2327263"/>
                      <a:pt x="160767" y="2351476"/>
                    </a:cubicBezTo>
                    <a:cubicBezTo>
                      <a:pt x="170962" y="2361672"/>
                      <a:pt x="182432" y="2369318"/>
                      <a:pt x="193902" y="2374416"/>
                    </a:cubicBezTo>
                    <a:lnTo>
                      <a:pt x="313696" y="2370593"/>
                    </a:lnTo>
                    <a:cubicBezTo>
                      <a:pt x="325166" y="2364221"/>
                      <a:pt x="335361" y="2356574"/>
                      <a:pt x="344282" y="2346379"/>
                    </a:cubicBezTo>
                    <a:cubicBezTo>
                      <a:pt x="369770" y="2320891"/>
                      <a:pt x="381240" y="2286481"/>
                      <a:pt x="379965" y="2253347"/>
                    </a:cubicBezTo>
                    <a:cubicBezTo>
                      <a:pt x="378691" y="2220212"/>
                      <a:pt x="365947" y="2187078"/>
                      <a:pt x="339184" y="2162864"/>
                    </a:cubicBezTo>
                    <a:cubicBezTo>
                      <a:pt x="313696" y="2137375"/>
                      <a:pt x="279287" y="2125906"/>
                      <a:pt x="246152" y="2127180"/>
                    </a:cubicBezTo>
                    <a:close/>
                    <a:moveTo>
                      <a:pt x="243604" y="2006111"/>
                    </a:moveTo>
                    <a:cubicBezTo>
                      <a:pt x="307324" y="2003562"/>
                      <a:pt x="372319" y="2026502"/>
                      <a:pt x="423295" y="2073655"/>
                    </a:cubicBezTo>
                    <a:cubicBezTo>
                      <a:pt x="472997" y="2122083"/>
                      <a:pt x="499760" y="2185803"/>
                      <a:pt x="502309" y="2249524"/>
                    </a:cubicBezTo>
                    <a:cubicBezTo>
                      <a:pt x="504858" y="2313244"/>
                      <a:pt x="481918" y="2378239"/>
                      <a:pt x="434765" y="2429216"/>
                    </a:cubicBezTo>
                    <a:cubicBezTo>
                      <a:pt x="415649" y="2449606"/>
                      <a:pt x="395258" y="2464899"/>
                      <a:pt x="372319" y="2477643"/>
                    </a:cubicBezTo>
                    <a:cubicBezTo>
                      <a:pt x="392709" y="2710860"/>
                      <a:pt x="451332" y="2940254"/>
                      <a:pt x="549462" y="3155629"/>
                    </a:cubicBezTo>
                    <a:cubicBezTo>
                      <a:pt x="657787" y="3395218"/>
                      <a:pt x="814539" y="3618240"/>
                      <a:pt x="1019719" y="3810676"/>
                    </a:cubicBezTo>
                    <a:cubicBezTo>
                      <a:pt x="1362535" y="4130553"/>
                      <a:pt x="1784365" y="4312793"/>
                      <a:pt x="2216390" y="4358672"/>
                    </a:cubicBezTo>
                    <a:cubicBezTo>
                      <a:pt x="2658610" y="4405825"/>
                      <a:pt x="3113575" y="4310244"/>
                      <a:pt x="3504818" y="4074478"/>
                    </a:cubicBezTo>
                    <a:lnTo>
                      <a:pt x="3614417" y="4252896"/>
                    </a:lnTo>
                    <a:cubicBezTo>
                      <a:pt x="3183667" y="4511601"/>
                      <a:pt x="2682824" y="4617377"/>
                      <a:pt x="2196000" y="4565126"/>
                    </a:cubicBezTo>
                    <a:cubicBezTo>
                      <a:pt x="1719370" y="4514150"/>
                      <a:pt x="1255485" y="4314068"/>
                      <a:pt x="879534" y="3962330"/>
                    </a:cubicBezTo>
                    <a:cubicBezTo>
                      <a:pt x="655238" y="3752053"/>
                      <a:pt x="481918" y="3507366"/>
                      <a:pt x="362124" y="3242289"/>
                    </a:cubicBezTo>
                    <a:cubicBezTo>
                      <a:pt x="253799" y="3003974"/>
                      <a:pt x="187530" y="2750367"/>
                      <a:pt x="165865" y="2494210"/>
                    </a:cubicBezTo>
                    <a:cubicBezTo>
                      <a:pt x="134004" y="2482741"/>
                      <a:pt x="104693" y="2464899"/>
                      <a:pt x="79205" y="2440685"/>
                    </a:cubicBezTo>
                    <a:cubicBezTo>
                      <a:pt x="29503" y="2392257"/>
                      <a:pt x="2740" y="2329811"/>
                      <a:pt x="191" y="2264816"/>
                    </a:cubicBezTo>
                    <a:cubicBezTo>
                      <a:pt x="-2358" y="2201096"/>
                      <a:pt x="20582" y="2136101"/>
                      <a:pt x="67735" y="2085125"/>
                    </a:cubicBezTo>
                    <a:cubicBezTo>
                      <a:pt x="116163" y="2035423"/>
                      <a:pt x="178609" y="2008660"/>
                      <a:pt x="243604" y="2006111"/>
                    </a:cubicBezTo>
                    <a:close/>
                    <a:moveTo>
                      <a:pt x="4113986" y="1869750"/>
                    </a:moveTo>
                    <a:cubicBezTo>
                      <a:pt x="4185353" y="2150120"/>
                      <a:pt x="4185353" y="2445783"/>
                      <a:pt x="4112712" y="2728702"/>
                    </a:cubicBezTo>
                    <a:cubicBezTo>
                      <a:pt x="4042619" y="3001426"/>
                      <a:pt x="3904983" y="3260131"/>
                      <a:pt x="3699803" y="3479330"/>
                    </a:cubicBezTo>
                    <a:cubicBezTo>
                      <a:pt x="3484428" y="3708724"/>
                      <a:pt x="3220625" y="3866750"/>
                      <a:pt x="2938980" y="3952136"/>
                    </a:cubicBezTo>
                    <a:cubicBezTo>
                      <a:pt x="2682824" y="4029875"/>
                      <a:pt x="2412649" y="4046442"/>
                      <a:pt x="2150121" y="4003112"/>
                    </a:cubicBezTo>
                    <a:cubicBezTo>
                      <a:pt x="2143749" y="4012033"/>
                      <a:pt x="2137377" y="4020954"/>
                      <a:pt x="2129730" y="4028601"/>
                    </a:cubicBezTo>
                    <a:cubicBezTo>
                      <a:pt x="2081303" y="4078302"/>
                      <a:pt x="2017582" y="4105065"/>
                      <a:pt x="1953862" y="4107614"/>
                    </a:cubicBezTo>
                    <a:cubicBezTo>
                      <a:pt x="1890141" y="4110163"/>
                      <a:pt x="1825146" y="4087223"/>
                      <a:pt x="1774170" y="4040070"/>
                    </a:cubicBezTo>
                    <a:cubicBezTo>
                      <a:pt x="1724468" y="3991642"/>
                      <a:pt x="1697705" y="3927922"/>
                      <a:pt x="1695156" y="3864201"/>
                    </a:cubicBezTo>
                    <a:cubicBezTo>
                      <a:pt x="1692608" y="3800481"/>
                      <a:pt x="1715547" y="3735486"/>
                      <a:pt x="1762700" y="3684510"/>
                    </a:cubicBezTo>
                    <a:cubicBezTo>
                      <a:pt x="1811128" y="3634808"/>
                      <a:pt x="1874848" y="3608045"/>
                      <a:pt x="1938569" y="3605496"/>
                    </a:cubicBezTo>
                    <a:cubicBezTo>
                      <a:pt x="2002289" y="3602947"/>
                      <a:pt x="2067284" y="3625887"/>
                      <a:pt x="2118261" y="3673040"/>
                    </a:cubicBezTo>
                    <a:cubicBezTo>
                      <a:pt x="2155218" y="3708724"/>
                      <a:pt x="2179432" y="3753328"/>
                      <a:pt x="2190902" y="3800481"/>
                    </a:cubicBezTo>
                    <a:cubicBezTo>
                      <a:pt x="2420295" y="3837439"/>
                      <a:pt x="2656061" y="3822146"/>
                      <a:pt x="2879083" y="3754602"/>
                    </a:cubicBezTo>
                    <a:cubicBezTo>
                      <a:pt x="3126319" y="3679412"/>
                      <a:pt x="3358261" y="3540501"/>
                      <a:pt x="3548148" y="3337870"/>
                    </a:cubicBezTo>
                    <a:cubicBezTo>
                      <a:pt x="3729114" y="3144160"/>
                      <a:pt x="3850183" y="2916040"/>
                      <a:pt x="3911355" y="2677726"/>
                    </a:cubicBezTo>
                    <a:cubicBezTo>
                      <a:pt x="3975075" y="2429216"/>
                      <a:pt x="3975075" y="2169236"/>
                      <a:pt x="3912629" y="1920726"/>
                    </a:cubicBezTo>
                    <a:close/>
                    <a:moveTo>
                      <a:pt x="3643728" y="1092360"/>
                    </a:moveTo>
                    <a:cubicBezTo>
                      <a:pt x="3610594" y="1093635"/>
                      <a:pt x="3577459" y="1106379"/>
                      <a:pt x="3553245" y="1133142"/>
                    </a:cubicBezTo>
                    <a:cubicBezTo>
                      <a:pt x="3527757" y="1158630"/>
                      <a:pt x="3516287" y="1193039"/>
                      <a:pt x="3517562" y="1226173"/>
                    </a:cubicBezTo>
                    <a:cubicBezTo>
                      <a:pt x="3518836" y="1259308"/>
                      <a:pt x="3531580" y="1292443"/>
                      <a:pt x="3558343" y="1316656"/>
                    </a:cubicBezTo>
                    <a:cubicBezTo>
                      <a:pt x="3583831" y="1342145"/>
                      <a:pt x="3618240" y="1353614"/>
                      <a:pt x="3651375" y="1352340"/>
                    </a:cubicBezTo>
                    <a:cubicBezTo>
                      <a:pt x="3685784" y="1351066"/>
                      <a:pt x="3717644" y="1338322"/>
                      <a:pt x="3741858" y="1311559"/>
                    </a:cubicBezTo>
                    <a:cubicBezTo>
                      <a:pt x="3767346" y="1286071"/>
                      <a:pt x="3778816" y="1251662"/>
                      <a:pt x="3777541" y="1218527"/>
                    </a:cubicBezTo>
                    <a:cubicBezTo>
                      <a:pt x="3776267" y="1185392"/>
                      <a:pt x="3763523" y="1152258"/>
                      <a:pt x="3736760" y="1128044"/>
                    </a:cubicBezTo>
                    <a:cubicBezTo>
                      <a:pt x="3711272" y="1102556"/>
                      <a:pt x="3676863" y="1091086"/>
                      <a:pt x="3643728" y="1092360"/>
                    </a:cubicBezTo>
                    <a:close/>
                    <a:moveTo>
                      <a:pt x="2379514" y="567304"/>
                    </a:moveTo>
                    <a:cubicBezTo>
                      <a:pt x="2800069" y="553285"/>
                      <a:pt x="3225722" y="692196"/>
                      <a:pt x="3565990" y="985310"/>
                    </a:cubicBezTo>
                    <a:cubicBezTo>
                      <a:pt x="3590203" y="976389"/>
                      <a:pt x="3615691" y="972566"/>
                      <a:pt x="3639905" y="971292"/>
                    </a:cubicBezTo>
                    <a:cubicBezTo>
                      <a:pt x="3703626" y="968743"/>
                      <a:pt x="3768621" y="991682"/>
                      <a:pt x="3819597" y="1038835"/>
                    </a:cubicBezTo>
                    <a:cubicBezTo>
                      <a:pt x="3869299" y="1087263"/>
                      <a:pt x="3896062" y="1150983"/>
                      <a:pt x="3898610" y="1214704"/>
                    </a:cubicBezTo>
                    <a:cubicBezTo>
                      <a:pt x="3901159" y="1278424"/>
                      <a:pt x="3878220" y="1343419"/>
                      <a:pt x="3829792" y="1395670"/>
                    </a:cubicBezTo>
                    <a:cubicBezTo>
                      <a:pt x="3781365" y="1445372"/>
                      <a:pt x="3717644" y="1472135"/>
                      <a:pt x="3653924" y="1474683"/>
                    </a:cubicBezTo>
                    <a:cubicBezTo>
                      <a:pt x="3590203" y="1477232"/>
                      <a:pt x="3525208" y="1454293"/>
                      <a:pt x="3474232" y="1407140"/>
                    </a:cubicBezTo>
                    <a:cubicBezTo>
                      <a:pt x="3424530" y="1358712"/>
                      <a:pt x="3397767" y="1296266"/>
                      <a:pt x="3395218" y="1231271"/>
                    </a:cubicBezTo>
                    <a:cubicBezTo>
                      <a:pt x="3393944" y="1196862"/>
                      <a:pt x="3400316" y="1162453"/>
                      <a:pt x="3413060" y="1129318"/>
                    </a:cubicBezTo>
                    <a:cubicBezTo>
                      <a:pt x="3117397" y="880808"/>
                      <a:pt x="2749093" y="763563"/>
                      <a:pt x="2385886" y="775032"/>
                    </a:cubicBezTo>
                    <a:cubicBezTo>
                      <a:pt x="1995917" y="787776"/>
                      <a:pt x="1612319" y="949627"/>
                      <a:pt x="1324303" y="1256759"/>
                    </a:cubicBezTo>
                    <a:cubicBezTo>
                      <a:pt x="1036286" y="1563892"/>
                      <a:pt x="901199" y="1957685"/>
                      <a:pt x="913943" y="2347654"/>
                    </a:cubicBezTo>
                    <a:cubicBezTo>
                      <a:pt x="926687" y="2737623"/>
                      <a:pt x="1088537" y="3121221"/>
                      <a:pt x="1395669" y="3409237"/>
                    </a:cubicBezTo>
                    <a:lnTo>
                      <a:pt x="1252936" y="3560892"/>
                    </a:lnTo>
                    <a:cubicBezTo>
                      <a:pt x="903747" y="3234643"/>
                      <a:pt x="720232" y="2796246"/>
                      <a:pt x="706214" y="2354026"/>
                    </a:cubicBezTo>
                    <a:cubicBezTo>
                      <a:pt x="692195" y="1911806"/>
                      <a:pt x="846399" y="1463214"/>
                      <a:pt x="1172648" y="1114025"/>
                    </a:cubicBezTo>
                    <a:cubicBezTo>
                      <a:pt x="1498897" y="764837"/>
                      <a:pt x="1937294" y="581322"/>
                      <a:pt x="2379514" y="567304"/>
                    </a:cubicBezTo>
                    <a:close/>
                    <a:moveTo>
                      <a:pt x="1673491" y="121260"/>
                    </a:moveTo>
                    <a:cubicBezTo>
                      <a:pt x="1640357" y="122535"/>
                      <a:pt x="1607222" y="135279"/>
                      <a:pt x="1583008" y="162041"/>
                    </a:cubicBezTo>
                    <a:cubicBezTo>
                      <a:pt x="1558795" y="187530"/>
                      <a:pt x="1547325" y="221939"/>
                      <a:pt x="1547325" y="255073"/>
                    </a:cubicBezTo>
                    <a:cubicBezTo>
                      <a:pt x="1548599" y="288208"/>
                      <a:pt x="1561343" y="321343"/>
                      <a:pt x="1588106" y="345556"/>
                    </a:cubicBezTo>
                    <a:cubicBezTo>
                      <a:pt x="1613594" y="371045"/>
                      <a:pt x="1648003" y="382514"/>
                      <a:pt x="1681138" y="381240"/>
                    </a:cubicBezTo>
                    <a:cubicBezTo>
                      <a:pt x="1714272" y="379965"/>
                      <a:pt x="1747407" y="367221"/>
                      <a:pt x="1771621" y="340459"/>
                    </a:cubicBezTo>
                    <a:cubicBezTo>
                      <a:pt x="1797109" y="314971"/>
                      <a:pt x="1808579" y="280562"/>
                      <a:pt x="1807304" y="247427"/>
                    </a:cubicBezTo>
                    <a:cubicBezTo>
                      <a:pt x="1806030" y="214292"/>
                      <a:pt x="1793286" y="181158"/>
                      <a:pt x="1766523" y="156944"/>
                    </a:cubicBezTo>
                    <a:cubicBezTo>
                      <a:pt x="1741035" y="131455"/>
                      <a:pt x="1706626" y="119986"/>
                      <a:pt x="1673491" y="121260"/>
                    </a:cubicBezTo>
                    <a:close/>
                    <a:moveTo>
                      <a:pt x="2471272" y="15484"/>
                    </a:moveTo>
                    <a:cubicBezTo>
                      <a:pt x="2750368" y="19307"/>
                      <a:pt x="3028189" y="75381"/>
                      <a:pt x="3291992" y="181157"/>
                    </a:cubicBezTo>
                    <a:cubicBezTo>
                      <a:pt x="3546874" y="283110"/>
                      <a:pt x="3785188" y="433490"/>
                      <a:pt x="3996740" y="631024"/>
                    </a:cubicBezTo>
                    <a:cubicBezTo>
                      <a:pt x="4306422" y="921589"/>
                      <a:pt x="4516699" y="1278424"/>
                      <a:pt x="4627573" y="1660747"/>
                    </a:cubicBezTo>
                    <a:cubicBezTo>
                      <a:pt x="4732075" y="2023954"/>
                      <a:pt x="4746093" y="2407551"/>
                      <a:pt x="4667080" y="2775855"/>
                    </a:cubicBezTo>
                    <a:cubicBezTo>
                      <a:pt x="4669628" y="2777130"/>
                      <a:pt x="4672177" y="2779679"/>
                      <a:pt x="4674726" y="2782228"/>
                    </a:cubicBezTo>
                    <a:cubicBezTo>
                      <a:pt x="4724428" y="2830655"/>
                      <a:pt x="4751191" y="2894376"/>
                      <a:pt x="4753740" y="2958096"/>
                    </a:cubicBezTo>
                    <a:cubicBezTo>
                      <a:pt x="4756289" y="3021817"/>
                      <a:pt x="4734623" y="3088086"/>
                      <a:pt x="4686196" y="3137788"/>
                    </a:cubicBezTo>
                    <a:cubicBezTo>
                      <a:pt x="4637768" y="3187490"/>
                      <a:pt x="4574048" y="3214252"/>
                      <a:pt x="4510327" y="3216801"/>
                    </a:cubicBezTo>
                    <a:cubicBezTo>
                      <a:pt x="4446607" y="3219350"/>
                      <a:pt x="4381612" y="3196411"/>
                      <a:pt x="4330636" y="3149258"/>
                    </a:cubicBezTo>
                    <a:cubicBezTo>
                      <a:pt x="4280933" y="3100830"/>
                      <a:pt x="4254171" y="3038384"/>
                      <a:pt x="4251622" y="2973389"/>
                    </a:cubicBezTo>
                    <a:cubicBezTo>
                      <a:pt x="4249073" y="2909668"/>
                      <a:pt x="4272013" y="2844674"/>
                      <a:pt x="4319166" y="2793697"/>
                    </a:cubicBezTo>
                    <a:cubicBezTo>
                      <a:pt x="4359947" y="2749093"/>
                      <a:pt x="4413472" y="2723605"/>
                      <a:pt x="4468272" y="2715958"/>
                    </a:cubicBezTo>
                    <a:cubicBezTo>
                      <a:pt x="4535815" y="2385886"/>
                      <a:pt x="4523071" y="2041795"/>
                      <a:pt x="4428765" y="1718095"/>
                    </a:cubicBezTo>
                    <a:cubicBezTo>
                      <a:pt x="4329361" y="1372730"/>
                      <a:pt x="4136925" y="1047756"/>
                      <a:pt x="3854006" y="782679"/>
                    </a:cubicBezTo>
                    <a:cubicBezTo>
                      <a:pt x="3661571" y="602987"/>
                      <a:pt x="3443646" y="466625"/>
                      <a:pt x="3214253" y="373593"/>
                    </a:cubicBezTo>
                    <a:cubicBezTo>
                      <a:pt x="2975938" y="276738"/>
                      <a:pt x="2722330" y="227036"/>
                      <a:pt x="2468723" y="223213"/>
                    </a:cubicBezTo>
                    <a:close/>
                    <a:moveTo>
                      <a:pt x="1670943" y="192"/>
                    </a:moveTo>
                    <a:cubicBezTo>
                      <a:pt x="1734663" y="-2357"/>
                      <a:pt x="1799658" y="20582"/>
                      <a:pt x="1850634" y="67735"/>
                    </a:cubicBezTo>
                    <a:cubicBezTo>
                      <a:pt x="1900336" y="116163"/>
                      <a:pt x="1927099" y="178609"/>
                      <a:pt x="1929648" y="243604"/>
                    </a:cubicBezTo>
                    <a:cubicBezTo>
                      <a:pt x="1932197" y="307324"/>
                      <a:pt x="1909257" y="372319"/>
                      <a:pt x="1862104" y="423295"/>
                    </a:cubicBezTo>
                    <a:cubicBezTo>
                      <a:pt x="1813676" y="472997"/>
                      <a:pt x="1749956" y="499760"/>
                      <a:pt x="1686236" y="502309"/>
                    </a:cubicBezTo>
                    <a:cubicBezTo>
                      <a:pt x="1623790" y="504858"/>
                      <a:pt x="1561343" y="483193"/>
                      <a:pt x="1511641" y="439863"/>
                    </a:cubicBezTo>
                    <a:cubicBezTo>
                      <a:pt x="1416061" y="487016"/>
                      <a:pt x="1323029" y="543090"/>
                      <a:pt x="1235095" y="604262"/>
                    </a:cubicBezTo>
                    <a:cubicBezTo>
                      <a:pt x="1125495" y="683275"/>
                      <a:pt x="1020994" y="773758"/>
                      <a:pt x="922864" y="878260"/>
                    </a:cubicBezTo>
                    <a:cubicBezTo>
                      <a:pt x="796697" y="1014621"/>
                      <a:pt x="690922" y="1161179"/>
                      <a:pt x="608085" y="1316657"/>
                    </a:cubicBezTo>
                    <a:cubicBezTo>
                      <a:pt x="522699" y="1478507"/>
                      <a:pt x="458979" y="1646729"/>
                      <a:pt x="418198" y="1820048"/>
                    </a:cubicBezTo>
                    <a:lnTo>
                      <a:pt x="216841" y="1772895"/>
                    </a:lnTo>
                    <a:cubicBezTo>
                      <a:pt x="261445" y="1581734"/>
                      <a:pt x="331538" y="1394396"/>
                      <a:pt x="425844" y="1218527"/>
                    </a:cubicBezTo>
                    <a:cubicBezTo>
                      <a:pt x="517602" y="1046482"/>
                      <a:pt x="632299" y="884632"/>
                      <a:pt x="772484" y="736800"/>
                    </a:cubicBezTo>
                    <a:cubicBezTo>
                      <a:pt x="876985" y="624652"/>
                      <a:pt x="992957" y="525248"/>
                      <a:pt x="1115300" y="437314"/>
                    </a:cubicBezTo>
                    <a:cubicBezTo>
                      <a:pt x="1215978" y="367221"/>
                      <a:pt x="1319205" y="304775"/>
                      <a:pt x="1427530" y="251250"/>
                    </a:cubicBezTo>
                    <a:cubicBezTo>
                      <a:pt x="1427530" y="188804"/>
                      <a:pt x="1449195" y="127632"/>
                      <a:pt x="1495074" y="79205"/>
                    </a:cubicBezTo>
                    <a:cubicBezTo>
                      <a:pt x="1543502" y="29503"/>
                      <a:pt x="1605948" y="2740"/>
                      <a:pt x="1670943" y="192"/>
                    </a:cubicBez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1" name="Green Gears">
                <a:extLst>
                  <a:ext uri="{FF2B5EF4-FFF2-40B4-BE49-F238E27FC236}">
                    <a16:creationId xmlns:a16="http://schemas.microsoft.com/office/drawing/2014/main" id="{26E6A46F-6165-48F4-B09F-9AD2E99E9859}"/>
                  </a:ext>
                </a:extLst>
              </p:cNvPr>
              <p:cNvSpPr/>
              <p:nvPr/>
            </p:nvSpPr>
            <p:spPr>
              <a:xfrm>
                <a:off x="2791702" y="2403879"/>
                <a:ext cx="2406085" cy="2406085"/>
              </a:xfrm>
              <a:custGeom>
                <a:avLst/>
                <a:gdLst>
                  <a:gd name="connsiteX0" fmla="*/ 1963866 w 2406085"/>
                  <a:gd name="connsiteY0" fmla="*/ 2119344 h 2406085"/>
                  <a:gd name="connsiteX1" fmla="*/ 1935828 w 2406085"/>
                  <a:gd name="connsiteY1" fmla="*/ 2063270 h 2406085"/>
                  <a:gd name="connsiteX2" fmla="*/ 1906517 w 2406085"/>
                  <a:gd name="connsiteY2" fmla="*/ 2008470 h 2406085"/>
                  <a:gd name="connsiteX3" fmla="*/ 1909066 w 2406085"/>
                  <a:gd name="connsiteY3" fmla="*/ 1988079 h 2406085"/>
                  <a:gd name="connsiteX4" fmla="*/ 1972786 w 2406085"/>
                  <a:gd name="connsiteY4" fmla="*/ 1926908 h 2406085"/>
                  <a:gd name="connsiteX5" fmla="*/ 2030135 w 2406085"/>
                  <a:gd name="connsiteY5" fmla="*/ 1859364 h 2406085"/>
                  <a:gd name="connsiteX6" fmla="*/ 2050525 w 2406085"/>
                  <a:gd name="connsiteY6" fmla="*/ 1855541 h 2406085"/>
                  <a:gd name="connsiteX7" fmla="*/ 2107874 w 2406085"/>
                  <a:gd name="connsiteY7" fmla="*/ 1881029 h 2406085"/>
                  <a:gd name="connsiteX8" fmla="*/ 2165222 w 2406085"/>
                  <a:gd name="connsiteY8" fmla="*/ 1905242 h 2406085"/>
                  <a:gd name="connsiteX9" fmla="*/ 2185613 w 2406085"/>
                  <a:gd name="connsiteY9" fmla="*/ 1897596 h 2406085"/>
                  <a:gd name="connsiteX10" fmla="*/ 2212375 w 2406085"/>
                  <a:gd name="connsiteY10" fmla="*/ 1859364 h 2406085"/>
                  <a:gd name="connsiteX11" fmla="*/ 2264626 w 2406085"/>
                  <a:gd name="connsiteY11" fmla="*/ 1771429 h 2406085"/>
                  <a:gd name="connsiteX12" fmla="*/ 2290114 w 2406085"/>
                  <a:gd name="connsiteY12" fmla="*/ 1723002 h 2406085"/>
                  <a:gd name="connsiteX13" fmla="*/ 2309230 w 2406085"/>
                  <a:gd name="connsiteY13" fmla="*/ 1679672 h 2406085"/>
                  <a:gd name="connsiteX14" fmla="*/ 2327072 w 2406085"/>
                  <a:gd name="connsiteY14" fmla="*/ 1636342 h 2406085"/>
                  <a:gd name="connsiteX15" fmla="*/ 2321974 w 2406085"/>
                  <a:gd name="connsiteY15" fmla="*/ 1615952 h 2406085"/>
                  <a:gd name="connsiteX16" fmla="*/ 2269724 w 2406085"/>
                  <a:gd name="connsiteY16" fmla="*/ 1581542 h 2406085"/>
                  <a:gd name="connsiteX17" fmla="*/ 2216199 w 2406085"/>
                  <a:gd name="connsiteY17" fmla="*/ 1548408 h 2406085"/>
                  <a:gd name="connsiteX18" fmla="*/ 2208552 w 2406085"/>
                  <a:gd name="connsiteY18" fmla="*/ 1529292 h 2406085"/>
                  <a:gd name="connsiteX19" fmla="*/ 2221296 w 2406085"/>
                  <a:gd name="connsiteY19" fmla="*/ 1487236 h 2406085"/>
                  <a:gd name="connsiteX20" fmla="*/ 2228943 w 2406085"/>
                  <a:gd name="connsiteY20" fmla="*/ 1457925 h 2406085"/>
                  <a:gd name="connsiteX21" fmla="*/ 2231492 w 2406085"/>
                  <a:gd name="connsiteY21" fmla="*/ 1443906 h 2406085"/>
                  <a:gd name="connsiteX22" fmla="*/ 2240412 w 2406085"/>
                  <a:gd name="connsiteY22" fmla="*/ 1400576 h 2406085"/>
                  <a:gd name="connsiteX23" fmla="*/ 2246784 w 2406085"/>
                  <a:gd name="connsiteY23" fmla="*/ 1371265 h 2406085"/>
                  <a:gd name="connsiteX24" fmla="*/ 2248059 w 2406085"/>
                  <a:gd name="connsiteY24" fmla="*/ 1357246 h 2406085"/>
                  <a:gd name="connsiteX25" fmla="*/ 2262077 w 2406085"/>
                  <a:gd name="connsiteY25" fmla="*/ 1343228 h 2406085"/>
                  <a:gd name="connsiteX26" fmla="*/ 2324523 w 2406085"/>
                  <a:gd name="connsiteY26" fmla="*/ 1336856 h 2406085"/>
                  <a:gd name="connsiteX27" fmla="*/ 2386969 w 2406085"/>
                  <a:gd name="connsiteY27" fmla="*/ 1329209 h 2406085"/>
                  <a:gd name="connsiteX28" fmla="*/ 2400988 w 2406085"/>
                  <a:gd name="connsiteY28" fmla="*/ 1312642 h 2406085"/>
                  <a:gd name="connsiteX29" fmla="*/ 2402262 w 2406085"/>
                  <a:gd name="connsiteY29" fmla="*/ 1299898 h 2406085"/>
                  <a:gd name="connsiteX30" fmla="*/ 2404811 w 2406085"/>
                  <a:gd name="connsiteY30" fmla="*/ 1266763 h 2406085"/>
                  <a:gd name="connsiteX31" fmla="*/ 2406086 w 2406085"/>
                  <a:gd name="connsiteY31" fmla="*/ 1164811 h 2406085"/>
                  <a:gd name="connsiteX32" fmla="*/ 2398439 w 2406085"/>
                  <a:gd name="connsiteY32" fmla="*/ 1062858 h 2406085"/>
                  <a:gd name="connsiteX33" fmla="*/ 2393341 w 2406085"/>
                  <a:gd name="connsiteY33" fmla="*/ 1029723 h 2406085"/>
                  <a:gd name="connsiteX34" fmla="*/ 2390793 w 2406085"/>
                  <a:gd name="connsiteY34" fmla="*/ 1016979 h 2406085"/>
                  <a:gd name="connsiteX35" fmla="*/ 2375500 w 2406085"/>
                  <a:gd name="connsiteY35" fmla="*/ 1001686 h 2406085"/>
                  <a:gd name="connsiteX36" fmla="*/ 2313054 w 2406085"/>
                  <a:gd name="connsiteY36" fmla="*/ 997863 h 2406085"/>
                  <a:gd name="connsiteX37" fmla="*/ 2250608 w 2406085"/>
                  <a:gd name="connsiteY37" fmla="*/ 995314 h 2406085"/>
                  <a:gd name="connsiteX38" fmla="*/ 2235315 w 2406085"/>
                  <a:gd name="connsiteY38" fmla="*/ 982570 h 2406085"/>
                  <a:gd name="connsiteX39" fmla="*/ 2232766 w 2406085"/>
                  <a:gd name="connsiteY39" fmla="*/ 968551 h 2406085"/>
                  <a:gd name="connsiteX40" fmla="*/ 2225120 w 2406085"/>
                  <a:gd name="connsiteY40" fmla="*/ 939240 h 2406085"/>
                  <a:gd name="connsiteX41" fmla="*/ 2213650 w 2406085"/>
                  <a:gd name="connsiteY41" fmla="*/ 897185 h 2406085"/>
                  <a:gd name="connsiteX42" fmla="*/ 2209827 w 2406085"/>
                  <a:gd name="connsiteY42" fmla="*/ 884440 h 2406085"/>
                  <a:gd name="connsiteX43" fmla="*/ 2200905 w 2406085"/>
                  <a:gd name="connsiteY43" fmla="*/ 855129 h 2406085"/>
                  <a:gd name="connsiteX44" fmla="*/ 2184338 w 2406085"/>
                  <a:gd name="connsiteY44" fmla="*/ 814348 h 2406085"/>
                  <a:gd name="connsiteX45" fmla="*/ 2190710 w 2406085"/>
                  <a:gd name="connsiteY45" fmla="*/ 795232 h 2406085"/>
                  <a:gd name="connsiteX46" fmla="*/ 2241687 w 2406085"/>
                  <a:gd name="connsiteY46" fmla="*/ 758274 h 2406085"/>
                  <a:gd name="connsiteX47" fmla="*/ 2292663 w 2406085"/>
                  <a:gd name="connsiteY47" fmla="*/ 720041 h 2406085"/>
                  <a:gd name="connsiteX48" fmla="*/ 2296486 w 2406085"/>
                  <a:gd name="connsiteY48" fmla="*/ 698377 h 2406085"/>
                  <a:gd name="connsiteX49" fmla="*/ 2276096 w 2406085"/>
                  <a:gd name="connsiteY49" fmla="*/ 656321 h 2406085"/>
                  <a:gd name="connsiteX50" fmla="*/ 2254431 w 2406085"/>
                  <a:gd name="connsiteY50" fmla="*/ 614265 h 2406085"/>
                  <a:gd name="connsiteX51" fmla="*/ 2225120 w 2406085"/>
                  <a:gd name="connsiteY51" fmla="*/ 568387 h 2406085"/>
                  <a:gd name="connsiteX52" fmla="*/ 2167771 w 2406085"/>
                  <a:gd name="connsiteY52" fmla="*/ 484276 h 2406085"/>
                  <a:gd name="connsiteX53" fmla="*/ 2139734 w 2406085"/>
                  <a:gd name="connsiteY53" fmla="*/ 447318 h 2406085"/>
                  <a:gd name="connsiteX54" fmla="*/ 2119343 w 2406085"/>
                  <a:gd name="connsiteY54" fmla="*/ 440946 h 2406085"/>
                  <a:gd name="connsiteX55" fmla="*/ 2063269 w 2406085"/>
                  <a:gd name="connsiteY55" fmla="*/ 468983 h 2406085"/>
                  <a:gd name="connsiteX56" fmla="*/ 2008470 w 2406085"/>
                  <a:gd name="connsiteY56" fmla="*/ 498294 h 2406085"/>
                  <a:gd name="connsiteX57" fmla="*/ 1988079 w 2406085"/>
                  <a:gd name="connsiteY57" fmla="*/ 495745 h 2406085"/>
                  <a:gd name="connsiteX58" fmla="*/ 1926907 w 2406085"/>
                  <a:gd name="connsiteY58" fmla="*/ 432025 h 2406085"/>
                  <a:gd name="connsiteX59" fmla="*/ 1859364 w 2406085"/>
                  <a:gd name="connsiteY59" fmla="*/ 374676 h 2406085"/>
                  <a:gd name="connsiteX60" fmla="*/ 1855541 w 2406085"/>
                  <a:gd name="connsiteY60" fmla="*/ 354286 h 2406085"/>
                  <a:gd name="connsiteX61" fmla="*/ 1881029 w 2406085"/>
                  <a:gd name="connsiteY61" fmla="*/ 298212 h 2406085"/>
                  <a:gd name="connsiteX62" fmla="*/ 1905243 w 2406085"/>
                  <a:gd name="connsiteY62" fmla="*/ 240863 h 2406085"/>
                  <a:gd name="connsiteX63" fmla="*/ 1897596 w 2406085"/>
                  <a:gd name="connsiteY63" fmla="*/ 220473 h 2406085"/>
                  <a:gd name="connsiteX64" fmla="*/ 1859364 w 2406085"/>
                  <a:gd name="connsiteY64" fmla="*/ 193710 h 2406085"/>
                  <a:gd name="connsiteX65" fmla="*/ 1771430 w 2406085"/>
                  <a:gd name="connsiteY65" fmla="*/ 141459 h 2406085"/>
                  <a:gd name="connsiteX66" fmla="*/ 1723002 w 2406085"/>
                  <a:gd name="connsiteY66" fmla="*/ 115971 h 2406085"/>
                  <a:gd name="connsiteX67" fmla="*/ 1679672 w 2406085"/>
                  <a:gd name="connsiteY67" fmla="*/ 96855 h 2406085"/>
                  <a:gd name="connsiteX68" fmla="*/ 1636342 w 2406085"/>
                  <a:gd name="connsiteY68" fmla="*/ 79013 h 2406085"/>
                  <a:gd name="connsiteX69" fmla="*/ 1615951 w 2406085"/>
                  <a:gd name="connsiteY69" fmla="*/ 84111 h 2406085"/>
                  <a:gd name="connsiteX70" fmla="*/ 1581543 w 2406085"/>
                  <a:gd name="connsiteY70" fmla="*/ 136362 h 2406085"/>
                  <a:gd name="connsiteX71" fmla="*/ 1548408 w 2406085"/>
                  <a:gd name="connsiteY71" fmla="*/ 189887 h 2406085"/>
                  <a:gd name="connsiteX72" fmla="*/ 1529292 w 2406085"/>
                  <a:gd name="connsiteY72" fmla="*/ 197534 h 2406085"/>
                  <a:gd name="connsiteX73" fmla="*/ 1487236 w 2406085"/>
                  <a:gd name="connsiteY73" fmla="*/ 184789 h 2406085"/>
                  <a:gd name="connsiteX74" fmla="*/ 1457925 w 2406085"/>
                  <a:gd name="connsiteY74" fmla="*/ 177143 h 2406085"/>
                  <a:gd name="connsiteX75" fmla="*/ 1443906 w 2406085"/>
                  <a:gd name="connsiteY75" fmla="*/ 174594 h 2406085"/>
                  <a:gd name="connsiteX76" fmla="*/ 1400576 w 2406085"/>
                  <a:gd name="connsiteY76" fmla="*/ 165673 h 2406085"/>
                  <a:gd name="connsiteX77" fmla="*/ 1371265 w 2406085"/>
                  <a:gd name="connsiteY77" fmla="*/ 159301 h 2406085"/>
                  <a:gd name="connsiteX78" fmla="*/ 1357246 w 2406085"/>
                  <a:gd name="connsiteY78" fmla="*/ 158027 h 2406085"/>
                  <a:gd name="connsiteX79" fmla="*/ 1343228 w 2406085"/>
                  <a:gd name="connsiteY79" fmla="*/ 144008 h 2406085"/>
                  <a:gd name="connsiteX80" fmla="*/ 1336856 w 2406085"/>
                  <a:gd name="connsiteY80" fmla="*/ 81562 h 2406085"/>
                  <a:gd name="connsiteX81" fmla="*/ 1329209 w 2406085"/>
                  <a:gd name="connsiteY81" fmla="*/ 19116 h 2406085"/>
                  <a:gd name="connsiteX82" fmla="*/ 1312642 w 2406085"/>
                  <a:gd name="connsiteY82" fmla="*/ 5098 h 2406085"/>
                  <a:gd name="connsiteX83" fmla="*/ 1299898 w 2406085"/>
                  <a:gd name="connsiteY83" fmla="*/ 3823 h 2406085"/>
                  <a:gd name="connsiteX84" fmla="*/ 1266763 w 2406085"/>
                  <a:gd name="connsiteY84" fmla="*/ 1274 h 2406085"/>
                  <a:gd name="connsiteX85" fmla="*/ 1164810 w 2406085"/>
                  <a:gd name="connsiteY85" fmla="*/ 0 h 2406085"/>
                  <a:gd name="connsiteX86" fmla="*/ 1062858 w 2406085"/>
                  <a:gd name="connsiteY86" fmla="*/ 7646 h 2406085"/>
                  <a:gd name="connsiteX87" fmla="*/ 1029723 w 2406085"/>
                  <a:gd name="connsiteY87" fmla="*/ 12744 h 2406085"/>
                  <a:gd name="connsiteX88" fmla="*/ 1016979 w 2406085"/>
                  <a:gd name="connsiteY88" fmla="*/ 15293 h 2406085"/>
                  <a:gd name="connsiteX89" fmla="*/ 1001686 w 2406085"/>
                  <a:gd name="connsiteY89" fmla="*/ 30586 h 2406085"/>
                  <a:gd name="connsiteX90" fmla="*/ 997863 w 2406085"/>
                  <a:gd name="connsiteY90" fmla="*/ 93032 h 2406085"/>
                  <a:gd name="connsiteX91" fmla="*/ 995314 w 2406085"/>
                  <a:gd name="connsiteY91" fmla="*/ 155478 h 2406085"/>
                  <a:gd name="connsiteX92" fmla="*/ 982570 w 2406085"/>
                  <a:gd name="connsiteY92" fmla="*/ 170771 h 2406085"/>
                  <a:gd name="connsiteX93" fmla="*/ 968551 w 2406085"/>
                  <a:gd name="connsiteY93" fmla="*/ 173320 h 2406085"/>
                  <a:gd name="connsiteX94" fmla="*/ 939240 w 2406085"/>
                  <a:gd name="connsiteY94" fmla="*/ 180966 h 2406085"/>
                  <a:gd name="connsiteX95" fmla="*/ 897184 w 2406085"/>
                  <a:gd name="connsiteY95" fmla="*/ 192436 h 2406085"/>
                  <a:gd name="connsiteX96" fmla="*/ 884440 w 2406085"/>
                  <a:gd name="connsiteY96" fmla="*/ 196259 h 2406085"/>
                  <a:gd name="connsiteX97" fmla="*/ 855129 w 2406085"/>
                  <a:gd name="connsiteY97" fmla="*/ 206454 h 2406085"/>
                  <a:gd name="connsiteX98" fmla="*/ 814348 w 2406085"/>
                  <a:gd name="connsiteY98" fmla="*/ 221747 h 2406085"/>
                  <a:gd name="connsiteX99" fmla="*/ 795232 w 2406085"/>
                  <a:gd name="connsiteY99" fmla="*/ 215375 h 2406085"/>
                  <a:gd name="connsiteX100" fmla="*/ 758274 w 2406085"/>
                  <a:gd name="connsiteY100" fmla="*/ 164399 h 2406085"/>
                  <a:gd name="connsiteX101" fmla="*/ 720042 w 2406085"/>
                  <a:gd name="connsiteY101" fmla="*/ 113422 h 2406085"/>
                  <a:gd name="connsiteX102" fmla="*/ 699651 w 2406085"/>
                  <a:gd name="connsiteY102" fmla="*/ 109599 h 2406085"/>
                  <a:gd name="connsiteX103" fmla="*/ 657596 w 2406085"/>
                  <a:gd name="connsiteY103" fmla="*/ 129990 h 2406085"/>
                  <a:gd name="connsiteX104" fmla="*/ 615540 w 2406085"/>
                  <a:gd name="connsiteY104" fmla="*/ 151655 h 2406085"/>
                  <a:gd name="connsiteX105" fmla="*/ 569661 w 2406085"/>
                  <a:gd name="connsiteY105" fmla="*/ 179692 h 2406085"/>
                  <a:gd name="connsiteX106" fmla="*/ 485550 w 2406085"/>
                  <a:gd name="connsiteY106" fmla="*/ 237040 h 2406085"/>
                  <a:gd name="connsiteX107" fmla="*/ 448592 w 2406085"/>
                  <a:gd name="connsiteY107" fmla="*/ 265077 h 2406085"/>
                  <a:gd name="connsiteX108" fmla="*/ 442220 w 2406085"/>
                  <a:gd name="connsiteY108" fmla="*/ 285468 h 2406085"/>
                  <a:gd name="connsiteX109" fmla="*/ 470257 w 2406085"/>
                  <a:gd name="connsiteY109" fmla="*/ 341542 h 2406085"/>
                  <a:gd name="connsiteX110" fmla="*/ 499569 w 2406085"/>
                  <a:gd name="connsiteY110" fmla="*/ 396341 h 2406085"/>
                  <a:gd name="connsiteX111" fmla="*/ 497020 w 2406085"/>
                  <a:gd name="connsiteY111" fmla="*/ 416732 h 2406085"/>
                  <a:gd name="connsiteX112" fmla="*/ 433299 w 2406085"/>
                  <a:gd name="connsiteY112" fmla="*/ 477904 h 2406085"/>
                  <a:gd name="connsiteX113" fmla="*/ 375951 w 2406085"/>
                  <a:gd name="connsiteY113" fmla="*/ 545447 h 2406085"/>
                  <a:gd name="connsiteX114" fmla="*/ 355560 w 2406085"/>
                  <a:gd name="connsiteY114" fmla="*/ 549271 h 2406085"/>
                  <a:gd name="connsiteX115" fmla="*/ 298212 w 2406085"/>
                  <a:gd name="connsiteY115" fmla="*/ 523782 h 2406085"/>
                  <a:gd name="connsiteX116" fmla="*/ 240863 w 2406085"/>
                  <a:gd name="connsiteY116" fmla="*/ 499569 h 2406085"/>
                  <a:gd name="connsiteX117" fmla="*/ 220473 w 2406085"/>
                  <a:gd name="connsiteY117" fmla="*/ 507215 h 2406085"/>
                  <a:gd name="connsiteX118" fmla="*/ 193710 w 2406085"/>
                  <a:gd name="connsiteY118" fmla="*/ 545447 h 2406085"/>
                  <a:gd name="connsiteX119" fmla="*/ 141459 w 2406085"/>
                  <a:gd name="connsiteY119" fmla="*/ 633382 h 2406085"/>
                  <a:gd name="connsiteX120" fmla="*/ 115971 w 2406085"/>
                  <a:gd name="connsiteY120" fmla="*/ 681809 h 2406085"/>
                  <a:gd name="connsiteX121" fmla="*/ 96855 w 2406085"/>
                  <a:gd name="connsiteY121" fmla="*/ 725139 h 2406085"/>
                  <a:gd name="connsiteX122" fmla="*/ 79013 w 2406085"/>
                  <a:gd name="connsiteY122" fmla="*/ 768469 h 2406085"/>
                  <a:gd name="connsiteX123" fmla="*/ 84111 w 2406085"/>
                  <a:gd name="connsiteY123" fmla="*/ 788860 h 2406085"/>
                  <a:gd name="connsiteX124" fmla="*/ 136362 w 2406085"/>
                  <a:gd name="connsiteY124" fmla="*/ 823269 h 2406085"/>
                  <a:gd name="connsiteX125" fmla="*/ 189887 w 2406085"/>
                  <a:gd name="connsiteY125" fmla="*/ 856403 h 2406085"/>
                  <a:gd name="connsiteX126" fmla="*/ 197534 w 2406085"/>
                  <a:gd name="connsiteY126" fmla="*/ 875519 h 2406085"/>
                  <a:gd name="connsiteX127" fmla="*/ 184789 w 2406085"/>
                  <a:gd name="connsiteY127" fmla="*/ 917575 h 2406085"/>
                  <a:gd name="connsiteX128" fmla="*/ 177143 w 2406085"/>
                  <a:gd name="connsiteY128" fmla="*/ 946886 h 2406085"/>
                  <a:gd name="connsiteX129" fmla="*/ 174594 w 2406085"/>
                  <a:gd name="connsiteY129" fmla="*/ 960905 h 2406085"/>
                  <a:gd name="connsiteX130" fmla="*/ 165673 w 2406085"/>
                  <a:gd name="connsiteY130" fmla="*/ 1004235 h 2406085"/>
                  <a:gd name="connsiteX131" fmla="*/ 159301 w 2406085"/>
                  <a:gd name="connsiteY131" fmla="*/ 1033546 h 2406085"/>
                  <a:gd name="connsiteX132" fmla="*/ 158027 w 2406085"/>
                  <a:gd name="connsiteY132" fmla="*/ 1047565 h 2406085"/>
                  <a:gd name="connsiteX133" fmla="*/ 144008 w 2406085"/>
                  <a:gd name="connsiteY133" fmla="*/ 1061583 h 2406085"/>
                  <a:gd name="connsiteX134" fmla="*/ 81562 w 2406085"/>
                  <a:gd name="connsiteY134" fmla="*/ 1067955 h 2406085"/>
                  <a:gd name="connsiteX135" fmla="*/ 19116 w 2406085"/>
                  <a:gd name="connsiteY135" fmla="*/ 1075602 h 2406085"/>
                  <a:gd name="connsiteX136" fmla="*/ 5098 w 2406085"/>
                  <a:gd name="connsiteY136" fmla="*/ 1092169 h 2406085"/>
                  <a:gd name="connsiteX137" fmla="*/ 3823 w 2406085"/>
                  <a:gd name="connsiteY137" fmla="*/ 1104913 h 2406085"/>
                  <a:gd name="connsiteX138" fmla="*/ 1274 w 2406085"/>
                  <a:gd name="connsiteY138" fmla="*/ 1138048 h 2406085"/>
                  <a:gd name="connsiteX139" fmla="*/ 0 w 2406085"/>
                  <a:gd name="connsiteY139" fmla="*/ 1240001 h 2406085"/>
                  <a:gd name="connsiteX140" fmla="*/ 7646 w 2406085"/>
                  <a:gd name="connsiteY140" fmla="*/ 1341954 h 2406085"/>
                  <a:gd name="connsiteX141" fmla="*/ 12744 w 2406085"/>
                  <a:gd name="connsiteY141" fmla="*/ 1375088 h 2406085"/>
                  <a:gd name="connsiteX142" fmla="*/ 15293 w 2406085"/>
                  <a:gd name="connsiteY142" fmla="*/ 1387832 h 2406085"/>
                  <a:gd name="connsiteX143" fmla="*/ 30586 w 2406085"/>
                  <a:gd name="connsiteY143" fmla="*/ 1403125 h 2406085"/>
                  <a:gd name="connsiteX144" fmla="*/ 93032 w 2406085"/>
                  <a:gd name="connsiteY144" fmla="*/ 1406949 h 2406085"/>
                  <a:gd name="connsiteX145" fmla="*/ 155478 w 2406085"/>
                  <a:gd name="connsiteY145" fmla="*/ 1409497 h 2406085"/>
                  <a:gd name="connsiteX146" fmla="*/ 170771 w 2406085"/>
                  <a:gd name="connsiteY146" fmla="*/ 1422241 h 2406085"/>
                  <a:gd name="connsiteX147" fmla="*/ 173320 w 2406085"/>
                  <a:gd name="connsiteY147" fmla="*/ 1436260 h 2406085"/>
                  <a:gd name="connsiteX148" fmla="*/ 180966 w 2406085"/>
                  <a:gd name="connsiteY148" fmla="*/ 1465571 h 2406085"/>
                  <a:gd name="connsiteX149" fmla="*/ 192436 w 2406085"/>
                  <a:gd name="connsiteY149" fmla="*/ 1507627 h 2406085"/>
                  <a:gd name="connsiteX150" fmla="*/ 196259 w 2406085"/>
                  <a:gd name="connsiteY150" fmla="*/ 1520371 h 2406085"/>
                  <a:gd name="connsiteX151" fmla="*/ 206454 w 2406085"/>
                  <a:gd name="connsiteY151" fmla="*/ 1549682 h 2406085"/>
                  <a:gd name="connsiteX152" fmla="*/ 221747 w 2406085"/>
                  <a:gd name="connsiteY152" fmla="*/ 1590463 h 2406085"/>
                  <a:gd name="connsiteX153" fmla="*/ 215375 w 2406085"/>
                  <a:gd name="connsiteY153" fmla="*/ 1609580 h 2406085"/>
                  <a:gd name="connsiteX154" fmla="*/ 164399 w 2406085"/>
                  <a:gd name="connsiteY154" fmla="*/ 1646537 h 2406085"/>
                  <a:gd name="connsiteX155" fmla="*/ 113422 w 2406085"/>
                  <a:gd name="connsiteY155" fmla="*/ 1684770 h 2406085"/>
                  <a:gd name="connsiteX156" fmla="*/ 109599 w 2406085"/>
                  <a:gd name="connsiteY156" fmla="*/ 1705160 h 2406085"/>
                  <a:gd name="connsiteX157" fmla="*/ 129990 w 2406085"/>
                  <a:gd name="connsiteY157" fmla="*/ 1747216 h 2406085"/>
                  <a:gd name="connsiteX158" fmla="*/ 151655 w 2406085"/>
                  <a:gd name="connsiteY158" fmla="*/ 1789271 h 2406085"/>
                  <a:gd name="connsiteX159" fmla="*/ 180966 w 2406085"/>
                  <a:gd name="connsiteY159" fmla="*/ 1836424 h 2406085"/>
                  <a:gd name="connsiteX160" fmla="*/ 238315 w 2406085"/>
                  <a:gd name="connsiteY160" fmla="*/ 1920535 h 2406085"/>
                  <a:gd name="connsiteX161" fmla="*/ 266352 w 2406085"/>
                  <a:gd name="connsiteY161" fmla="*/ 1957493 h 2406085"/>
                  <a:gd name="connsiteX162" fmla="*/ 286742 w 2406085"/>
                  <a:gd name="connsiteY162" fmla="*/ 1963865 h 2406085"/>
                  <a:gd name="connsiteX163" fmla="*/ 342816 w 2406085"/>
                  <a:gd name="connsiteY163" fmla="*/ 1935829 h 2406085"/>
                  <a:gd name="connsiteX164" fmla="*/ 397616 w 2406085"/>
                  <a:gd name="connsiteY164" fmla="*/ 1906517 h 2406085"/>
                  <a:gd name="connsiteX165" fmla="*/ 418006 w 2406085"/>
                  <a:gd name="connsiteY165" fmla="*/ 1909066 h 2406085"/>
                  <a:gd name="connsiteX166" fmla="*/ 479178 w 2406085"/>
                  <a:gd name="connsiteY166" fmla="*/ 1972786 h 2406085"/>
                  <a:gd name="connsiteX167" fmla="*/ 546722 w 2406085"/>
                  <a:gd name="connsiteY167" fmla="*/ 2030135 h 2406085"/>
                  <a:gd name="connsiteX168" fmla="*/ 550545 w 2406085"/>
                  <a:gd name="connsiteY168" fmla="*/ 2050525 h 2406085"/>
                  <a:gd name="connsiteX169" fmla="*/ 525057 w 2406085"/>
                  <a:gd name="connsiteY169" fmla="*/ 2107874 h 2406085"/>
                  <a:gd name="connsiteX170" fmla="*/ 500843 w 2406085"/>
                  <a:gd name="connsiteY170" fmla="*/ 2165222 h 2406085"/>
                  <a:gd name="connsiteX171" fmla="*/ 508489 w 2406085"/>
                  <a:gd name="connsiteY171" fmla="*/ 2185613 h 2406085"/>
                  <a:gd name="connsiteX172" fmla="*/ 546722 w 2406085"/>
                  <a:gd name="connsiteY172" fmla="*/ 2212375 h 2406085"/>
                  <a:gd name="connsiteX173" fmla="*/ 634656 w 2406085"/>
                  <a:gd name="connsiteY173" fmla="*/ 2264626 h 2406085"/>
                  <a:gd name="connsiteX174" fmla="*/ 683084 w 2406085"/>
                  <a:gd name="connsiteY174" fmla="*/ 2290114 h 2406085"/>
                  <a:gd name="connsiteX175" fmla="*/ 726414 w 2406085"/>
                  <a:gd name="connsiteY175" fmla="*/ 2309231 h 2406085"/>
                  <a:gd name="connsiteX176" fmla="*/ 769743 w 2406085"/>
                  <a:gd name="connsiteY176" fmla="*/ 2327072 h 2406085"/>
                  <a:gd name="connsiteX177" fmla="*/ 790134 w 2406085"/>
                  <a:gd name="connsiteY177" fmla="*/ 2321975 h 2406085"/>
                  <a:gd name="connsiteX178" fmla="*/ 824543 w 2406085"/>
                  <a:gd name="connsiteY178" fmla="*/ 2269724 h 2406085"/>
                  <a:gd name="connsiteX179" fmla="*/ 857678 w 2406085"/>
                  <a:gd name="connsiteY179" fmla="*/ 2216199 h 2406085"/>
                  <a:gd name="connsiteX180" fmla="*/ 876794 w 2406085"/>
                  <a:gd name="connsiteY180" fmla="*/ 2208552 h 2406085"/>
                  <a:gd name="connsiteX181" fmla="*/ 918850 w 2406085"/>
                  <a:gd name="connsiteY181" fmla="*/ 2221296 h 2406085"/>
                  <a:gd name="connsiteX182" fmla="*/ 948161 w 2406085"/>
                  <a:gd name="connsiteY182" fmla="*/ 2228943 h 2406085"/>
                  <a:gd name="connsiteX183" fmla="*/ 962179 w 2406085"/>
                  <a:gd name="connsiteY183" fmla="*/ 2231491 h 2406085"/>
                  <a:gd name="connsiteX184" fmla="*/ 1005509 w 2406085"/>
                  <a:gd name="connsiteY184" fmla="*/ 2240412 h 2406085"/>
                  <a:gd name="connsiteX185" fmla="*/ 1034820 w 2406085"/>
                  <a:gd name="connsiteY185" fmla="*/ 2246785 h 2406085"/>
                  <a:gd name="connsiteX186" fmla="*/ 1048839 w 2406085"/>
                  <a:gd name="connsiteY186" fmla="*/ 2248059 h 2406085"/>
                  <a:gd name="connsiteX187" fmla="*/ 1062858 w 2406085"/>
                  <a:gd name="connsiteY187" fmla="*/ 2262077 h 2406085"/>
                  <a:gd name="connsiteX188" fmla="*/ 1069230 w 2406085"/>
                  <a:gd name="connsiteY188" fmla="*/ 2324524 h 2406085"/>
                  <a:gd name="connsiteX189" fmla="*/ 1076876 w 2406085"/>
                  <a:gd name="connsiteY189" fmla="*/ 2386970 h 2406085"/>
                  <a:gd name="connsiteX190" fmla="*/ 1093443 w 2406085"/>
                  <a:gd name="connsiteY190" fmla="*/ 2400988 h 2406085"/>
                  <a:gd name="connsiteX191" fmla="*/ 1106188 w 2406085"/>
                  <a:gd name="connsiteY191" fmla="*/ 2402262 h 2406085"/>
                  <a:gd name="connsiteX192" fmla="*/ 1139322 w 2406085"/>
                  <a:gd name="connsiteY192" fmla="*/ 2404811 h 2406085"/>
                  <a:gd name="connsiteX193" fmla="*/ 1241275 w 2406085"/>
                  <a:gd name="connsiteY193" fmla="*/ 2406086 h 2406085"/>
                  <a:gd name="connsiteX194" fmla="*/ 1343228 w 2406085"/>
                  <a:gd name="connsiteY194" fmla="*/ 2398439 h 2406085"/>
                  <a:gd name="connsiteX195" fmla="*/ 1376363 w 2406085"/>
                  <a:gd name="connsiteY195" fmla="*/ 2393342 h 2406085"/>
                  <a:gd name="connsiteX196" fmla="*/ 1389107 w 2406085"/>
                  <a:gd name="connsiteY196" fmla="*/ 2390793 h 2406085"/>
                  <a:gd name="connsiteX197" fmla="*/ 1404399 w 2406085"/>
                  <a:gd name="connsiteY197" fmla="*/ 2375500 h 2406085"/>
                  <a:gd name="connsiteX198" fmla="*/ 1408223 w 2406085"/>
                  <a:gd name="connsiteY198" fmla="*/ 2313054 h 2406085"/>
                  <a:gd name="connsiteX199" fmla="*/ 1410771 w 2406085"/>
                  <a:gd name="connsiteY199" fmla="*/ 2250608 h 2406085"/>
                  <a:gd name="connsiteX200" fmla="*/ 1423515 w 2406085"/>
                  <a:gd name="connsiteY200" fmla="*/ 2235315 h 2406085"/>
                  <a:gd name="connsiteX201" fmla="*/ 1437534 w 2406085"/>
                  <a:gd name="connsiteY201" fmla="*/ 2232766 h 2406085"/>
                  <a:gd name="connsiteX202" fmla="*/ 1466846 w 2406085"/>
                  <a:gd name="connsiteY202" fmla="*/ 2225119 h 2406085"/>
                  <a:gd name="connsiteX203" fmla="*/ 1508901 w 2406085"/>
                  <a:gd name="connsiteY203" fmla="*/ 2213650 h 2406085"/>
                  <a:gd name="connsiteX204" fmla="*/ 1521645 w 2406085"/>
                  <a:gd name="connsiteY204" fmla="*/ 2209827 h 2406085"/>
                  <a:gd name="connsiteX205" fmla="*/ 1550956 w 2406085"/>
                  <a:gd name="connsiteY205" fmla="*/ 2199631 h 2406085"/>
                  <a:gd name="connsiteX206" fmla="*/ 1591738 w 2406085"/>
                  <a:gd name="connsiteY206" fmla="*/ 2183064 h 2406085"/>
                  <a:gd name="connsiteX207" fmla="*/ 1610854 w 2406085"/>
                  <a:gd name="connsiteY207" fmla="*/ 2189436 h 2406085"/>
                  <a:gd name="connsiteX208" fmla="*/ 1647812 w 2406085"/>
                  <a:gd name="connsiteY208" fmla="*/ 2240412 h 2406085"/>
                  <a:gd name="connsiteX209" fmla="*/ 1686044 w 2406085"/>
                  <a:gd name="connsiteY209" fmla="*/ 2291389 h 2406085"/>
                  <a:gd name="connsiteX210" fmla="*/ 1707709 w 2406085"/>
                  <a:gd name="connsiteY210" fmla="*/ 2295212 h 2406085"/>
                  <a:gd name="connsiteX211" fmla="*/ 1749764 w 2406085"/>
                  <a:gd name="connsiteY211" fmla="*/ 2274821 h 2406085"/>
                  <a:gd name="connsiteX212" fmla="*/ 1791820 w 2406085"/>
                  <a:gd name="connsiteY212" fmla="*/ 2253157 h 2406085"/>
                  <a:gd name="connsiteX213" fmla="*/ 1837699 w 2406085"/>
                  <a:gd name="connsiteY213" fmla="*/ 2225119 h 2406085"/>
                  <a:gd name="connsiteX214" fmla="*/ 1921810 w 2406085"/>
                  <a:gd name="connsiteY214" fmla="*/ 2167771 h 2406085"/>
                  <a:gd name="connsiteX215" fmla="*/ 1958768 w 2406085"/>
                  <a:gd name="connsiteY215" fmla="*/ 2138460 h 2406085"/>
                  <a:gd name="connsiteX216" fmla="*/ 1963866 w 2406085"/>
                  <a:gd name="connsiteY216" fmla="*/ 2119344 h 2406085"/>
                  <a:gd name="connsiteX217" fmla="*/ 728962 w 2406085"/>
                  <a:gd name="connsiteY217" fmla="*/ 1708983 h 2406085"/>
                  <a:gd name="connsiteX218" fmla="*/ 697102 w 2406085"/>
                  <a:gd name="connsiteY218" fmla="*/ 731511 h 2406085"/>
                  <a:gd name="connsiteX219" fmla="*/ 1674574 w 2406085"/>
                  <a:gd name="connsiteY219" fmla="*/ 699651 h 2406085"/>
                  <a:gd name="connsiteX220" fmla="*/ 1706435 w 2406085"/>
                  <a:gd name="connsiteY220" fmla="*/ 1677123 h 2406085"/>
                  <a:gd name="connsiteX221" fmla="*/ 728962 w 2406085"/>
                  <a:gd name="connsiteY221" fmla="*/ 1708983 h 24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2406085" h="2406085">
                    <a:moveTo>
                      <a:pt x="1963866" y="2119344"/>
                    </a:moveTo>
                    <a:cubicBezTo>
                      <a:pt x="1963866" y="2119344"/>
                      <a:pt x="1949847" y="2091306"/>
                      <a:pt x="1935828" y="2063270"/>
                    </a:cubicBezTo>
                    <a:cubicBezTo>
                      <a:pt x="1921810" y="2035232"/>
                      <a:pt x="1906517" y="2008470"/>
                      <a:pt x="1906517" y="2008470"/>
                    </a:cubicBezTo>
                    <a:cubicBezTo>
                      <a:pt x="1902694" y="2002098"/>
                      <a:pt x="1903968" y="1993177"/>
                      <a:pt x="1909066" y="1988079"/>
                    </a:cubicBezTo>
                    <a:lnTo>
                      <a:pt x="1972786" y="1926908"/>
                    </a:lnTo>
                    <a:lnTo>
                      <a:pt x="2030135" y="1859364"/>
                    </a:lnTo>
                    <a:cubicBezTo>
                      <a:pt x="2035232" y="1854266"/>
                      <a:pt x="2042879" y="1851717"/>
                      <a:pt x="2050525" y="1855541"/>
                    </a:cubicBezTo>
                    <a:cubicBezTo>
                      <a:pt x="2050525" y="1855541"/>
                      <a:pt x="2078562" y="1868285"/>
                      <a:pt x="2107874" y="1881029"/>
                    </a:cubicBezTo>
                    <a:cubicBezTo>
                      <a:pt x="2135911" y="1892498"/>
                      <a:pt x="2165222" y="1905242"/>
                      <a:pt x="2165222" y="1905242"/>
                    </a:cubicBezTo>
                    <a:cubicBezTo>
                      <a:pt x="2172869" y="1907791"/>
                      <a:pt x="2180515" y="1905242"/>
                      <a:pt x="2185613" y="1897596"/>
                    </a:cubicBezTo>
                    <a:cubicBezTo>
                      <a:pt x="2185613" y="1897596"/>
                      <a:pt x="2195808" y="1882303"/>
                      <a:pt x="2212375" y="1859364"/>
                    </a:cubicBezTo>
                    <a:cubicBezTo>
                      <a:pt x="2228943" y="1836424"/>
                      <a:pt x="2246784" y="1803290"/>
                      <a:pt x="2264626" y="1771429"/>
                    </a:cubicBezTo>
                    <a:cubicBezTo>
                      <a:pt x="2273547" y="1754862"/>
                      <a:pt x="2282468" y="1739569"/>
                      <a:pt x="2290114" y="1723002"/>
                    </a:cubicBezTo>
                    <a:cubicBezTo>
                      <a:pt x="2296486" y="1706435"/>
                      <a:pt x="2304133" y="1692416"/>
                      <a:pt x="2309230" y="1679672"/>
                    </a:cubicBezTo>
                    <a:cubicBezTo>
                      <a:pt x="2320700" y="1654184"/>
                      <a:pt x="2327072" y="1636342"/>
                      <a:pt x="2327072" y="1636342"/>
                    </a:cubicBezTo>
                    <a:cubicBezTo>
                      <a:pt x="2330895" y="1628696"/>
                      <a:pt x="2328346" y="1619775"/>
                      <a:pt x="2321974" y="1615952"/>
                    </a:cubicBezTo>
                    <a:cubicBezTo>
                      <a:pt x="2321974" y="1615952"/>
                      <a:pt x="2295212" y="1598110"/>
                      <a:pt x="2269724" y="1581542"/>
                    </a:cubicBezTo>
                    <a:cubicBezTo>
                      <a:pt x="2242961" y="1564975"/>
                      <a:pt x="2216199" y="1548408"/>
                      <a:pt x="2216199" y="1548408"/>
                    </a:cubicBezTo>
                    <a:cubicBezTo>
                      <a:pt x="2209827" y="1544585"/>
                      <a:pt x="2207278" y="1536938"/>
                      <a:pt x="2208552" y="1529292"/>
                    </a:cubicBezTo>
                    <a:cubicBezTo>
                      <a:pt x="2208552" y="1529292"/>
                      <a:pt x="2214924" y="1507627"/>
                      <a:pt x="2221296" y="1487236"/>
                    </a:cubicBezTo>
                    <a:cubicBezTo>
                      <a:pt x="2225120" y="1477041"/>
                      <a:pt x="2227668" y="1465571"/>
                      <a:pt x="2228943" y="1457925"/>
                    </a:cubicBezTo>
                    <a:cubicBezTo>
                      <a:pt x="2230217" y="1450278"/>
                      <a:pt x="2231492" y="1443906"/>
                      <a:pt x="2231492" y="1443906"/>
                    </a:cubicBezTo>
                    <a:cubicBezTo>
                      <a:pt x="2231492" y="1443906"/>
                      <a:pt x="2236589" y="1422241"/>
                      <a:pt x="2240412" y="1400576"/>
                    </a:cubicBezTo>
                    <a:cubicBezTo>
                      <a:pt x="2242961" y="1389106"/>
                      <a:pt x="2244236" y="1378911"/>
                      <a:pt x="2246784" y="1371265"/>
                    </a:cubicBezTo>
                    <a:cubicBezTo>
                      <a:pt x="2248059" y="1363618"/>
                      <a:pt x="2248059" y="1357246"/>
                      <a:pt x="2248059" y="1357246"/>
                    </a:cubicBezTo>
                    <a:cubicBezTo>
                      <a:pt x="2249333" y="1349600"/>
                      <a:pt x="2254431" y="1344502"/>
                      <a:pt x="2262077" y="1343228"/>
                    </a:cubicBezTo>
                    <a:cubicBezTo>
                      <a:pt x="2262077" y="1343228"/>
                      <a:pt x="2292663" y="1340679"/>
                      <a:pt x="2324523" y="1336856"/>
                    </a:cubicBezTo>
                    <a:cubicBezTo>
                      <a:pt x="2355109" y="1333033"/>
                      <a:pt x="2386969" y="1329209"/>
                      <a:pt x="2386969" y="1329209"/>
                    </a:cubicBezTo>
                    <a:cubicBezTo>
                      <a:pt x="2394616" y="1327935"/>
                      <a:pt x="2400988" y="1321563"/>
                      <a:pt x="2400988" y="1312642"/>
                    </a:cubicBezTo>
                    <a:cubicBezTo>
                      <a:pt x="2400988" y="1312642"/>
                      <a:pt x="2402262" y="1307544"/>
                      <a:pt x="2402262" y="1299898"/>
                    </a:cubicBezTo>
                    <a:cubicBezTo>
                      <a:pt x="2403537" y="1292252"/>
                      <a:pt x="2404811" y="1280782"/>
                      <a:pt x="2404811" y="1266763"/>
                    </a:cubicBezTo>
                    <a:cubicBezTo>
                      <a:pt x="2404811" y="1238726"/>
                      <a:pt x="2406086" y="1201768"/>
                      <a:pt x="2406086" y="1164811"/>
                    </a:cubicBezTo>
                    <a:cubicBezTo>
                      <a:pt x="2403537" y="1127852"/>
                      <a:pt x="2399713" y="1090895"/>
                      <a:pt x="2398439" y="1062858"/>
                    </a:cubicBezTo>
                    <a:cubicBezTo>
                      <a:pt x="2397165" y="1048839"/>
                      <a:pt x="2394616" y="1037370"/>
                      <a:pt x="2393341" y="1029723"/>
                    </a:cubicBezTo>
                    <a:cubicBezTo>
                      <a:pt x="2392067" y="1022077"/>
                      <a:pt x="2390793" y="1016979"/>
                      <a:pt x="2390793" y="1016979"/>
                    </a:cubicBezTo>
                    <a:cubicBezTo>
                      <a:pt x="2389518" y="1008058"/>
                      <a:pt x="2383146" y="1001686"/>
                      <a:pt x="2375500" y="1001686"/>
                    </a:cubicBezTo>
                    <a:cubicBezTo>
                      <a:pt x="2375500" y="1001686"/>
                      <a:pt x="2343640" y="1000411"/>
                      <a:pt x="2313054" y="997863"/>
                    </a:cubicBezTo>
                    <a:cubicBezTo>
                      <a:pt x="2282468" y="996588"/>
                      <a:pt x="2250608" y="995314"/>
                      <a:pt x="2250608" y="995314"/>
                    </a:cubicBezTo>
                    <a:cubicBezTo>
                      <a:pt x="2242961" y="995314"/>
                      <a:pt x="2236589" y="990216"/>
                      <a:pt x="2235315" y="982570"/>
                    </a:cubicBezTo>
                    <a:cubicBezTo>
                      <a:pt x="2235315" y="982570"/>
                      <a:pt x="2234040" y="977472"/>
                      <a:pt x="2232766" y="968551"/>
                    </a:cubicBezTo>
                    <a:cubicBezTo>
                      <a:pt x="2230217" y="960905"/>
                      <a:pt x="2227668" y="949435"/>
                      <a:pt x="2225120" y="939240"/>
                    </a:cubicBezTo>
                    <a:cubicBezTo>
                      <a:pt x="2218748" y="917575"/>
                      <a:pt x="2213650" y="897185"/>
                      <a:pt x="2213650" y="897185"/>
                    </a:cubicBezTo>
                    <a:cubicBezTo>
                      <a:pt x="2213650" y="897185"/>
                      <a:pt x="2212375" y="892087"/>
                      <a:pt x="2209827" y="884440"/>
                    </a:cubicBezTo>
                    <a:cubicBezTo>
                      <a:pt x="2208552" y="876794"/>
                      <a:pt x="2204729" y="865324"/>
                      <a:pt x="2200905" y="855129"/>
                    </a:cubicBezTo>
                    <a:cubicBezTo>
                      <a:pt x="2193259" y="834738"/>
                      <a:pt x="2184338" y="814348"/>
                      <a:pt x="2184338" y="814348"/>
                    </a:cubicBezTo>
                    <a:cubicBezTo>
                      <a:pt x="2181789" y="807976"/>
                      <a:pt x="2184338" y="799055"/>
                      <a:pt x="2190710" y="795232"/>
                    </a:cubicBezTo>
                    <a:cubicBezTo>
                      <a:pt x="2190710" y="795232"/>
                      <a:pt x="2216199" y="777390"/>
                      <a:pt x="2241687" y="758274"/>
                    </a:cubicBezTo>
                    <a:cubicBezTo>
                      <a:pt x="2267175" y="739157"/>
                      <a:pt x="2292663" y="720041"/>
                      <a:pt x="2292663" y="720041"/>
                    </a:cubicBezTo>
                    <a:cubicBezTo>
                      <a:pt x="2299035" y="714944"/>
                      <a:pt x="2300310" y="707297"/>
                      <a:pt x="2296486" y="698377"/>
                    </a:cubicBezTo>
                    <a:cubicBezTo>
                      <a:pt x="2296486" y="698377"/>
                      <a:pt x="2288840" y="681809"/>
                      <a:pt x="2276096" y="656321"/>
                    </a:cubicBezTo>
                    <a:cubicBezTo>
                      <a:pt x="2269724" y="643577"/>
                      <a:pt x="2262077" y="629559"/>
                      <a:pt x="2254431" y="614265"/>
                    </a:cubicBezTo>
                    <a:cubicBezTo>
                      <a:pt x="2245510" y="598972"/>
                      <a:pt x="2235315" y="583680"/>
                      <a:pt x="2225120" y="568387"/>
                    </a:cubicBezTo>
                    <a:cubicBezTo>
                      <a:pt x="2204729" y="536526"/>
                      <a:pt x="2185613" y="504666"/>
                      <a:pt x="2167771" y="484276"/>
                    </a:cubicBezTo>
                    <a:cubicBezTo>
                      <a:pt x="2151204" y="462611"/>
                      <a:pt x="2139734" y="447318"/>
                      <a:pt x="2139734" y="447318"/>
                    </a:cubicBezTo>
                    <a:cubicBezTo>
                      <a:pt x="2134636" y="440946"/>
                      <a:pt x="2125715" y="438397"/>
                      <a:pt x="2119343" y="440946"/>
                    </a:cubicBezTo>
                    <a:cubicBezTo>
                      <a:pt x="2119343" y="440946"/>
                      <a:pt x="2091306" y="454964"/>
                      <a:pt x="2063269" y="468983"/>
                    </a:cubicBezTo>
                    <a:cubicBezTo>
                      <a:pt x="2036507" y="484276"/>
                      <a:pt x="2008470" y="498294"/>
                      <a:pt x="2008470" y="498294"/>
                    </a:cubicBezTo>
                    <a:cubicBezTo>
                      <a:pt x="2002098" y="502117"/>
                      <a:pt x="1993177" y="500843"/>
                      <a:pt x="1988079" y="495745"/>
                    </a:cubicBezTo>
                    <a:lnTo>
                      <a:pt x="1926907" y="432025"/>
                    </a:lnTo>
                    <a:lnTo>
                      <a:pt x="1859364" y="374676"/>
                    </a:lnTo>
                    <a:cubicBezTo>
                      <a:pt x="1852992" y="369579"/>
                      <a:pt x="1851717" y="361932"/>
                      <a:pt x="1855541" y="354286"/>
                    </a:cubicBezTo>
                    <a:cubicBezTo>
                      <a:pt x="1855541" y="354286"/>
                      <a:pt x="1868285" y="326249"/>
                      <a:pt x="1881029" y="298212"/>
                    </a:cubicBezTo>
                    <a:cubicBezTo>
                      <a:pt x="1892499" y="268900"/>
                      <a:pt x="1905243" y="240863"/>
                      <a:pt x="1905243" y="240863"/>
                    </a:cubicBezTo>
                    <a:cubicBezTo>
                      <a:pt x="1907791" y="234491"/>
                      <a:pt x="1905243" y="225570"/>
                      <a:pt x="1897596" y="220473"/>
                    </a:cubicBezTo>
                    <a:cubicBezTo>
                      <a:pt x="1897596" y="220473"/>
                      <a:pt x="1882303" y="210278"/>
                      <a:pt x="1859364" y="193710"/>
                    </a:cubicBezTo>
                    <a:cubicBezTo>
                      <a:pt x="1836425" y="177143"/>
                      <a:pt x="1803290" y="159301"/>
                      <a:pt x="1771430" y="141459"/>
                    </a:cubicBezTo>
                    <a:cubicBezTo>
                      <a:pt x="1754862" y="132539"/>
                      <a:pt x="1738295" y="123618"/>
                      <a:pt x="1723002" y="115971"/>
                    </a:cubicBezTo>
                    <a:cubicBezTo>
                      <a:pt x="1706435" y="109599"/>
                      <a:pt x="1692416" y="103227"/>
                      <a:pt x="1679672" y="96855"/>
                    </a:cubicBezTo>
                    <a:cubicBezTo>
                      <a:pt x="1654184" y="85385"/>
                      <a:pt x="1636342" y="79013"/>
                      <a:pt x="1636342" y="79013"/>
                    </a:cubicBezTo>
                    <a:cubicBezTo>
                      <a:pt x="1628696" y="75190"/>
                      <a:pt x="1619775" y="77739"/>
                      <a:pt x="1615951" y="84111"/>
                    </a:cubicBezTo>
                    <a:cubicBezTo>
                      <a:pt x="1615951" y="84111"/>
                      <a:pt x="1598110" y="110874"/>
                      <a:pt x="1581543" y="136362"/>
                    </a:cubicBezTo>
                    <a:cubicBezTo>
                      <a:pt x="1564975" y="163124"/>
                      <a:pt x="1548408" y="189887"/>
                      <a:pt x="1548408" y="189887"/>
                    </a:cubicBezTo>
                    <a:cubicBezTo>
                      <a:pt x="1544584" y="196259"/>
                      <a:pt x="1536938" y="198808"/>
                      <a:pt x="1529292" y="197534"/>
                    </a:cubicBezTo>
                    <a:cubicBezTo>
                      <a:pt x="1529292" y="197534"/>
                      <a:pt x="1507627" y="191161"/>
                      <a:pt x="1487236" y="184789"/>
                    </a:cubicBezTo>
                    <a:cubicBezTo>
                      <a:pt x="1477041" y="180966"/>
                      <a:pt x="1465571" y="178417"/>
                      <a:pt x="1457925" y="177143"/>
                    </a:cubicBezTo>
                    <a:cubicBezTo>
                      <a:pt x="1450278" y="175869"/>
                      <a:pt x="1443906" y="174594"/>
                      <a:pt x="1443906" y="174594"/>
                    </a:cubicBezTo>
                    <a:cubicBezTo>
                      <a:pt x="1443906" y="174594"/>
                      <a:pt x="1422241" y="169497"/>
                      <a:pt x="1400576" y="165673"/>
                    </a:cubicBezTo>
                    <a:cubicBezTo>
                      <a:pt x="1390381" y="163124"/>
                      <a:pt x="1378911" y="160576"/>
                      <a:pt x="1371265" y="159301"/>
                    </a:cubicBezTo>
                    <a:cubicBezTo>
                      <a:pt x="1363618" y="158027"/>
                      <a:pt x="1357246" y="158027"/>
                      <a:pt x="1357246" y="158027"/>
                    </a:cubicBezTo>
                    <a:cubicBezTo>
                      <a:pt x="1349600" y="156752"/>
                      <a:pt x="1344502" y="151655"/>
                      <a:pt x="1343228" y="144008"/>
                    </a:cubicBezTo>
                    <a:cubicBezTo>
                      <a:pt x="1343228" y="144008"/>
                      <a:pt x="1340679" y="113422"/>
                      <a:pt x="1336856" y="81562"/>
                    </a:cubicBezTo>
                    <a:cubicBezTo>
                      <a:pt x="1333033" y="50976"/>
                      <a:pt x="1329209" y="19116"/>
                      <a:pt x="1329209" y="19116"/>
                    </a:cubicBezTo>
                    <a:cubicBezTo>
                      <a:pt x="1327935" y="11470"/>
                      <a:pt x="1321563" y="5098"/>
                      <a:pt x="1312642" y="5098"/>
                    </a:cubicBezTo>
                    <a:cubicBezTo>
                      <a:pt x="1312642" y="5098"/>
                      <a:pt x="1307545" y="5098"/>
                      <a:pt x="1299898" y="3823"/>
                    </a:cubicBezTo>
                    <a:cubicBezTo>
                      <a:pt x="1292251" y="3823"/>
                      <a:pt x="1280782" y="1274"/>
                      <a:pt x="1266763" y="1274"/>
                    </a:cubicBezTo>
                    <a:cubicBezTo>
                      <a:pt x="1238726" y="1274"/>
                      <a:pt x="1201768" y="0"/>
                      <a:pt x="1164810" y="0"/>
                    </a:cubicBezTo>
                    <a:cubicBezTo>
                      <a:pt x="1127853" y="2549"/>
                      <a:pt x="1090895" y="6372"/>
                      <a:pt x="1062858" y="7646"/>
                    </a:cubicBezTo>
                    <a:cubicBezTo>
                      <a:pt x="1048839" y="8921"/>
                      <a:pt x="1037369" y="11470"/>
                      <a:pt x="1029723" y="12744"/>
                    </a:cubicBezTo>
                    <a:cubicBezTo>
                      <a:pt x="1022076" y="14018"/>
                      <a:pt x="1016979" y="15293"/>
                      <a:pt x="1016979" y="15293"/>
                    </a:cubicBezTo>
                    <a:cubicBezTo>
                      <a:pt x="1008058" y="16567"/>
                      <a:pt x="1001686" y="22939"/>
                      <a:pt x="1001686" y="30586"/>
                    </a:cubicBezTo>
                    <a:cubicBezTo>
                      <a:pt x="1001686" y="30586"/>
                      <a:pt x="1000412" y="61172"/>
                      <a:pt x="997863" y="93032"/>
                    </a:cubicBezTo>
                    <a:cubicBezTo>
                      <a:pt x="996588" y="123618"/>
                      <a:pt x="995314" y="155478"/>
                      <a:pt x="995314" y="155478"/>
                    </a:cubicBezTo>
                    <a:cubicBezTo>
                      <a:pt x="995314" y="163124"/>
                      <a:pt x="990216" y="169497"/>
                      <a:pt x="982570" y="170771"/>
                    </a:cubicBezTo>
                    <a:cubicBezTo>
                      <a:pt x="982570" y="170771"/>
                      <a:pt x="977472" y="172045"/>
                      <a:pt x="968551" y="173320"/>
                    </a:cubicBezTo>
                    <a:cubicBezTo>
                      <a:pt x="960905" y="175869"/>
                      <a:pt x="949435" y="178417"/>
                      <a:pt x="939240" y="180966"/>
                    </a:cubicBezTo>
                    <a:cubicBezTo>
                      <a:pt x="917575" y="187338"/>
                      <a:pt x="897184" y="192436"/>
                      <a:pt x="897184" y="192436"/>
                    </a:cubicBezTo>
                    <a:cubicBezTo>
                      <a:pt x="897184" y="192436"/>
                      <a:pt x="892087" y="193710"/>
                      <a:pt x="884440" y="196259"/>
                    </a:cubicBezTo>
                    <a:cubicBezTo>
                      <a:pt x="876794" y="197534"/>
                      <a:pt x="865324" y="201357"/>
                      <a:pt x="855129" y="206454"/>
                    </a:cubicBezTo>
                    <a:cubicBezTo>
                      <a:pt x="834738" y="214101"/>
                      <a:pt x="814348" y="221747"/>
                      <a:pt x="814348" y="221747"/>
                    </a:cubicBezTo>
                    <a:cubicBezTo>
                      <a:pt x="807976" y="224296"/>
                      <a:pt x="799055" y="221747"/>
                      <a:pt x="795232" y="215375"/>
                    </a:cubicBezTo>
                    <a:cubicBezTo>
                      <a:pt x="795232" y="215375"/>
                      <a:pt x="777390" y="189887"/>
                      <a:pt x="758274" y="164399"/>
                    </a:cubicBezTo>
                    <a:cubicBezTo>
                      <a:pt x="739158" y="138911"/>
                      <a:pt x="720042" y="113422"/>
                      <a:pt x="720042" y="113422"/>
                    </a:cubicBezTo>
                    <a:cubicBezTo>
                      <a:pt x="714944" y="107050"/>
                      <a:pt x="707297" y="105776"/>
                      <a:pt x="699651" y="109599"/>
                    </a:cubicBezTo>
                    <a:cubicBezTo>
                      <a:pt x="699651" y="109599"/>
                      <a:pt x="683084" y="118520"/>
                      <a:pt x="657596" y="129990"/>
                    </a:cubicBezTo>
                    <a:cubicBezTo>
                      <a:pt x="644851" y="136362"/>
                      <a:pt x="630833" y="144008"/>
                      <a:pt x="615540" y="151655"/>
                    </a:cubicBezTo>
                    <a:cubicBezTo>
                      <a:pt x="600247" y="159301"/>
                      <a:pt x="584954" y="170771"/>
                      <a:pt x="569661" y="179692"/>
                    </a:cubicBezTo>
                    <a:cubicBezTo>
                      <a:pt x="537801" y="200082"/>
                      <a:pt x="505941" y="219198"/>
                      <a:pt x="485550" y="237040"/>
                    </a:cubicBezTo>
                    <a:cubicBezTo>
                      <a:pt x="463885" y="253607"/>
                      <a:pt x="448592" y="265077"/>
                      <a:pt x="448592" y="265077"/>
                    </a:cubicBezTo>
                    <a:cubicBezTo>
                      <a:pt x="442220" y="270175"/>
                      <a:pt x="439671" y="279096"/>
                      <a:pt x="442220" y="285468"/>
                    </a:cubicBezTo>
                    <a:cubicBezTo>
                      <a:pt x="442220" y="285468"/>
                      <a:pt x="456239" y="313505"/>
                      <a:pt x="470257" y="341542"/>
                    </a:cubicBezTo>
                    <a:cubicBezTo>
                      <a:pt x="484276" y="369579"/>
                      <a:pt x="499569" y="396341"/>
                      <a:pt x="499569" y="396341"/>
                    </a:cubicBezTo>
                    <a:cubicBezTo>
                      <a:pt x="503392" y="402713"/>
                      <a:pt x="502117" y="411634"/>
                      <a:pt x="497020" y="416732"/>
                    </a:cubicBezTo>
                    <a:lnTo>
                      <a:pt x="433299" y="477904"/>
                    </a:lnTo>
                    <a:lnTo>
                      <a:pt x="375951" y="545447"/>
                    </a:lnTo>
                    <a:cubicBezTo>
                      <a:pt x="370853" y="550545"/>
                      <a:pt x="363207" y="553094"/>
                      <a:pt x="355560" y="549271"/>
                    </a:cubicBezTo>
                    <a:cubicBezTo>
                      <a:pt x="355560" y="549271"/>
                      <a:pt x="327523" y="536526"/>
                      <a:pt x="298212" y="523782"/>
                    </a:cubicBezTo>
                    <a:cubicBezTo>
                      <a:pt x="270175" y="511038"/>
                      <a:pt x="240863" y="499569"/>
                      <a:pt x="240863" y="499569"/>
                    </a:cubicBezTo>
                    <a:cubicBezTo>
                      <a:pt x="234491" y="497020"/>
                      <a:pt x="225570" y="499569"/>
                      <a:pt x="220473" y="507215"/>
                    </a:cubicBezTo>
                    <a:cubicBezTo>
                      <a:pt x="220473" y="507215"/>
                      <a:pt x="210278" y="522508"/>
                      <a:pt x="193710" y="545447"/>
                    </a:cubicBezTo>
                    <a:cubicBezTo>
                      <a:pt x="177143" y="568387"/>
                      <a:pt x="160576" y="601521"/>
                      <a:pt x="141459" y="633382"/>
                    </a:cubicBezTo>
                    <a:cubicBezTo>
                      <a:pt x="132539" y="649949"/>
                      <a:pt x="123618" y="665242"/>
                      <a:pt x="115971" y="681809"/>
                    </a:cubicBezTo>
                    <a:cubicBezTo>
                      <a:pt x="109599" y="697102"/>
                      <a:pt x="101953" y="712395"/>
                      <a:pt x="96855" y="725139"/>
                    </a:cubicBezTo>
                    <a:cubicBezTo>
                      <a:pt x="85385" y="750627"/>
                      <a:pt x="79013" y="768469"/>
                      <a:pt x="79013" y="768469"/>
                    </a:cubicBezTo>
                    <a:cubicBezTo>
                      <a:pt x="75190" y="776116"/>
                      <a:pt x="77739" y="785036"/>
                      <a:pt x="84111" y="788860"/>
                    </a:cubicBezTo>
                    <a:cubicBezTo>
                      <a:pt x="84111" y="788860"/>
                      <a:pt x="110874" y="805427"/>
                      <a:pt x="136362" y="823269"/>
                    </a:cubicBezTo>
                    <a:cubicBezTo>
                      <a:pt x="163124" y="839836"/>
                      <a:pt x="189887" y="856403"/>
                      <a:pt x="189887" y="856403"/>
                    </a:cubicBezTo>
                    <a:cubicBezTo>
                      <a:pt x="196259" y="860226"/>
                      <a:pt x="198808" y="867873"/>
                      <a:pt x="197534" y="875519"/>
                    </a:cubicBezTo>
                    <a:cubicBezTo>
                      <a:pt x="197534" y="875519"/>
                      <a:pt x="191161" y="897185"/>
                      <a:pt x="184789" y="917575"/>
                    </a:cubicBezTo>
                    <a:cubicBezTo>
                      <a:pt x="180966" y="927770"/>
                      <a:pt x="178417" y="939240"/>
                      <a:pt x="177143" y="946886"/>
                    </a:cubicBezTo>
                    <a:cubicBezTo>
                      <a:pt x="175868" y="954533"/>
                      <a:pt x="174594" y="960905"/>
                      <a:pt x="174594" y="960905"/>
                    </a:cubicBezTo>
                    <a:cubicBezTo>
                      <a:pt x="174594" y="960905"/>
                      <a:pt x="169496" y="982570"/>
                      <a:pt x="165673" y="1004235"/>
                    </a:cubicBezTo>
                    <a:cubicBezTo>
                      <a:pt x="163124" y="1014430"/>
                      <a:pt x="160576" y="1025900"/>
                      <a:pt x="159301" y="1033546"/>
                    </a:cubicBezTo>
                    <a:cubicBezTo>
                      <a:pt x="158027" y="1041193"/>
                      <a:pt x="158027" y="1047565"/>
                      <a:pt x="158027" y="1047565"/>
                    </a:cubicBezTo>
                    <a:cubicBezTo>
                      <a:pt x="156752" y="1055211"/>
                      <a:pt x="151655" y="1060309"/>
                      <a:pt x="144008" y="1061583"/>
                    </a:cubicBezTo>
                    <a:cubicBezTo>
                      <a:pt x="144008" y="1061583"/>
                      <a:pt x="113422" y="1064132"/>
                      <a:pt x="81562" y="1067955"/>
                    </a:cubicBezTo>
                    <a:cubicBezTo>
                      <a:pt x="50976" y="1071779"/>
                      <a:pt x="19116" y="1075602"/>
                      <a:pt x="19116" y="1075602"/>
                    </a:cubicBezTo>
                    <a:cubicBezTo>
                      <a:pt x="11470" y="1076876"/>
                      <a:pt x="6372" y="1083248"/>
                      <a:pt x="5098" y="1092169"/>
                    </a:cubicBezTo>
                    <a:cubicBezTo>
                      <a:pt x="5098" y="1092169"/>
                      <a:pt x="5098" y="1097267"/>
                      <a:pt x="3823" y="1104913"/>
                    </a:cubicBezTo>
                    <a:cubicBezTo>
                      <a:pt x="2549" y="1112560"/>
                      <a:pt x="1274" y="1124029"/>
                      <a:pt x="1274" y="1138048"/>
                    </a:cubicBezTo>
                    <a:cubicBezTo>
                      <a:pt x="1274" y="1166085"/>
                      <a:pt x="0" y="1203043"/>
                      <a:pt x="0" y="1240001"/>
                    </a:cubicBezTo>
                    <a:cubicBezTo>
                      <a:pt x="2549" y="1276959"/>
                      <a:pt x="6372" y="1313916"/>
                      <a:pt x="7646" y="1341954"/>
                    </a:cubicBezTo>
                    <a:cubicBezTo>
                      <a:pt x="8921" y="1355972"/>
                      <a:pt x="11470" y="1367442"/>
                      <a:pt x="12744" y="1375088"/>
                    </a:cubicBezTo>
                    <a:cubicBezTo>
                      <a:pt x="14018" y="1382734"/>
                      <a:pt x="15293" y="1387832"/>
                      <a:pt x="15293" y="1387832"/>
                    </a:cubicBezTo>
                    <a:cubicBezTo>
                      <a:pt x="16567" y="1396753"/>
                      <a:pt x="22939" y="1403125"/>
                      <a:pt x="30586" y="1403125"/>
                    </a:cubicBezTo>
                    <a:cubicBezTo>
                      <a:pt x="30586" y="1403125"/>
                      <a:pt x="62446" y="1404400"/>
                      <a:pt x="93032" y="1406949"/>
                    </a:cubicBezTo>
                    <a:cubicBezTo>
                      <a:pt x="123618" y="1408223"/>
                      <a:pt x="155478" y="1409497"/>
                      <a:pt x="155478" y="1409497"/>
                    </a:cubicBezTo>
                    <a:cubicBezTo>
                      <a:pt x="163124" y="1409497"/>
                      <a:pt x="169496" y="1414595"/>
                      <a:pt x="170771" y="1422241"/>
                    </a:cubicBezTo>
                    <a:cubicBezTo>
                      <a:pt x="170771" y="1422241"/>
                      <a:pt x="172045" y="1427339"/>
                      <a:pt x="173320" y="1436260"/>
                    </a:cubicBezTo>
                    <a:cubicBezTo>
                      <a:pt x="175868" y="1443906"/>
                      <a:pt x="178417" y="1455376"/>
                      <a:pt x="180966" y="1465571"/>
                    </a:cubicBezTo>
                    <a:cubicBezTo>
                      <a:pt x="187338" y="1487236"/>
                      <a:pt x="192436" y="1507627"/>
                      <a:pt x="192436" y="1507627"/>
                    </a:cubicBezTo>
                    <a:cubicBezTo>
                      <a:pt x="192436" y="1507627"/>
                      <a:pt x="193710" y="1512724"/>
                      <a:pt x="196259" y="1520371"/>
                    </a:cubicBezTo>
                    <a:cubicBezTo>
                      <a:pt x="198808" y="1528017"/>
                      <a:pt x="201357" y="1539487"/>
                      <a:pt x="206454" y="1549682"/>
                    </a:cubicBezTo>
                    <a:cubicBezTo>
                      <a:pt x="214101" y="1570073"/>
                      <a:pt x="221747" y="1590463"/>
                      <a:pt x="221747" y="1590463"/>
                    </a:cubicBezTo>
                    <a:cubicBezTo>
                      <a:pt x="224296" y="1596835"/>
                      <a:pt x="221747" y="1605756"/>
                      <a:pt x="215375" y="1609580"/>
                    </a:cubicBezTo>
                    <a:cubicBezTo>
                      <a:pt x="215375" y="1609580"/>
                      <a:pt x="189887" y="1627421"/>
                      <a:pt x="164399" y="1646537"/>
                    </a:cubicBezTo>
                    <a:cubicBezTo>
                      <a:pt x="138911" y="1665654"/>
                      <a:pt x="113422" y="1684770"/>
                      <a:pt x="113422" y="1684770"/>
                    </a:cubicBezTo>
                    <a:cubicBezTo>
                      <a:pt x="107050" y="1689867"/>
                      <a:pt x="105776" y="1698788"/>
                      <a:pt x="109599" y="1705160"/>
                    </a:cubicBezTo>
                    <a:cubicBezTo>
                      <a:pt x="109599" y="1705160"/>
                      <a:pt x="118520" y="1721727"/>
                      <a:pt x="129990" y="1747216"/>
                    </a:cubicBezTo>
                    <a:cubicBezTo>
                      <a:pt x="136362" y="1759960"/>
                      <a:pt x="144008" y="1773978"/>
                      <a:pt x="151655" y="1789271"/>
                    </a:cubicBezTo>
                    <a:cubicBezTo>
                      <a:pt x="160576" y="1804564"/>
                      <a:pt x="170771" y="1819857"/>
                      <a:pt x="180966" y="1836424"/>
                    </a:cubicBezTo>
                    <a:cubicBezTo>
                      <a:pt x="201357" y="1867010"/>
                      <a:pt x="220473" y="1900145"/>
                      <a:pt x="238315" y="1920535"/>
                    </a:cubicBezTo>
                    <a:cubicBezTo>
                      <a:pt x="256156" y="1942201"/>
                      <a:pt x="266352" y="1957493"/>
                      <a:pt x="266352" y="1957493"/>
                    </a:cubicBezTo>
                    <a:cubicBezTo>
                      <a:pt x="271449" y="1963865"/>
                      <a:pt x="280370" y="1966414"/>
                      <a:pt x="286742" y="1963865"/>
                    </a:cubicBezTo>
                    <a:cubicBezTo>
                      <a:pt x="286742" y="1963865"/>
                      <a:pt x="314779" y="1949847"/>
                      <a:pt x="342816" y="1935829"/>
                    </a:cubicBezTo>
                    <a:cubicBezTo>
                      <a:pt x="370853" y="1921810"/>
                      <a:pt x="397616" y="1906517"/>
                      <a:pt x="397616" y="1906517"/>
                    </a:cubicBezTo>
                    <a:cubicBezTo>
                      <a:pt x="403988" y="1902694"/>
                      <a:pt x="412909" y="1903968"/>
                      <a:pt x="418006" y="1909066"/>
                    </a:cubicBezTo>
                    <a:lnTo>
                      <a:pt x="479178" y="1972786"/>
                    </a:lnTo>
                    <a:lnTo>
                      <a:pt x="546722" y="2030135"/>
                    </a:lnTo>
                    <a:cubicBezTo>
                      <a:pt x="551819" y="2035232"/>
                      <a:pt x="554368" y="2042879"/>
                      <a:pt x="550545" y="2050525"/>
                    </a:cubicBezTo>
                    <a:cubicBezTo>
                      <a:pt x="550545" y="2050525"/>
                      <a:pt x="537801" y="2078562"/>
                      <a:pt x="525057" y="2107874"/>
                    </a:cubicBezTo>
                    <a:cubicBezTo>
                      <a:pt x="513587" y="2135911"/>
                      <a:pt x="500843" y="2165222"/>
                      <a:pt x="500843" y="2165222"/>
                    </a:cubicBezTo>
                    <a:cubicBezTo>
                      <a:pt x="498294" y="2171594"/>
                      <a:pt x="500843" y="2180515"/>
                      <a:pt x="508489" y="2185613"/>
                    </a:cubicBezTo>
                    <a:cubicBezTo>
                      <a:pt x="508489" y="2185613"/>
                      <a:pt x="523782" y="2195808"/>
                      <a:pt x="546722" y="2212375"/>
                    </a:cubicBezTo>
                    <a:cubicBezTo>
                      <a:pt x="569661" y="2228943"/>
                      <a:pt x="602796" y="2246785"/>
                      <a:pt x="634656" y="2264626"/>
                    </a:cubicBezTo>
                    <a:cubicBezTo>
                      <a:pt x="651223" y="2273547"/>
                      <a:pt x="666516" y="2282468"/>
                      <a:pt x="683084" y="2290114"/>
                    </a:cubicBezTo>
                    <a:cubicBezTo>
                      <a:pt x="699651" y="2296486"/>
                      <a:pt x="713669" y="2304133"/>
                      <a:pt x="726414" y="2309231"/>
                    </a:cubicBezTo>
                    <a:cubicBezTo>
                      <a:pt x="751902" y="2320700"/>
                      <a:pt x="769743" y="2327072"/>
                      <a:pt x="769743" y="2327072"/>
                    </a:cubicBezTo>
                    <a:cubicBezTo>
                      <a:pt x="777390" y="2330896"/>
                      <a:pt x="786311" y="2328347"/>
                      <a:pt x="790134" y="2321975"/>
                    </a:cubicBezTo>
                    <a:cubicBezTo>
                      <a:pt x="790134" y="2321975"/>
                      <a:pt x="807976" y="2295212"/>
                      <a:pt x="824543" y="2269724"/>
                    </a:cubicBezTo>
                    <a:cubicBezTo>
                      <a:pt x="841110" y="2242961"/>
                      <a:pt x="857678" y="2216199"/>
                      <a:pt x="857678" y="2216199"/>
                    </a:cubicBezTo>
                    <a:cubicBezTo>
                      <a:pt x="861501" y="2209827"/>
                      <a:pt x="869147" y="2207278"/>
                      <a:pt x="876794" y="2208552"/>
                    </a:cubicBezTo>
                    <a:cubicBezTo>
                      <a:pt x="876794" y="2208552"/>
                      <a:pt x="898459" y="2214924"/>
                      <a:pt x="918850" y="2221296"/>
                    </a:cubicBezTo>
                    <a:cubicBezTo>
                      <a:pt x="929045" y="2225119"/>
                      <a:pt x="940514" y="2227668"/>
                      <a:pt x="948161" y="2228943"/>
                    </a:cubicBezTo>
                    <a:cubicBezTo>
                      <a:pt x="955807" y="2230217"/>
                      <a:pt x="962179" y="2231491"/>
                      <a:pt x="962179" y="2231491"/>
                    </a:cubicBezTo>
                    <a:cubicBezTo>
                      <a:pt x="962179" y="2231491"/>
                      <a:pt x="983844" y="2235315"/>
                      <a:pt x="1005509" y="2240412"/>
                    </a:cubicBezTo>
                    <a:cubicBezTo>
                      <a:pt x="1015704" y="2242961"/>
                      <a:pt x="1027174" y="2244236"/>
                      <a:pt x="1034820" y="2246785"/>
                    </a:cubicBezTo>
                    <a:cubicBezTo>
                      <a:pt x="1042467" y="2248059"/>
                      <a:pt x="1048839" y="2248059"/>
                      <a:pt x="1048839" y="2248059"/>
                    </a:cubicBezTo>
                    <a:cubicBezTo>
                      <a:pt x="1056486" y="2249333"/>
                      <a:pt x="1061583" y="2254431"/>
                      <a:pt x="1062858" y="2262077"/>
                    </a:cubicBezTo>
                    <a:cubicBezTo>
                      <a:pt x="1062858" y="2262077"/>
                      <a:pt x="1065407" y="2292663"/>
                      <a:pt x="1069230" y="2324524"/>
                    </a:cubicBezTo>
                    <a:cubicBezTo>
                      <a:pt x="1073053" y="2355109"/>
                      <a:pt x="1076876" y="2386970"/>
                      <a:pt x="1076876" y="2386970"/>
                    </a:cubicBezTo>
                    <a:cubicBezTo>
                      <a:pt x="1078151" y="2394616"/>
                      <a:pt x="1084523" y="2400988"/>
                      <a:pt x="1093443" y="2400988"/>
                    </a:cubicBezTo>
                    <a:cubicBezTo>
                      <a:pt x="1093443" y="2400988"/>
                      <a:pt x="1098541" y="2400988"/>
                      <a:pt x="1106188" y="2402262"/>
                    </a:cubicBezTo>
                    <a:cubicBezTo>
                      <a:pt x="1113834" y="2403537"/>
                      <a:pt x="1125304" y="2404811"/>
                      <a:pt x="1139322" y="2404811"/>
                    </a:cubicBezTo>
                    <a:cubicBezTo>
                      <a:pt x="1167359" y="2404811"/>
                      <a:pt x="1204317" y="2406086"/>
                      <a:pt x="1241275" y="2406086"/>
                    </a:cubicBezTo>
                    <a:cubicBezTo>
                      <a:pt x="1278233" y="2403537"/>
                      <a:pt x="1315191" y="2399714"/>
                      <a:pt x="1343228" y="2398439"/>
                    </a:cubicBezTo>
                    <a:cubicBezTo>
                      <a:pt x="1357246" y="2397165"/>
                      <a:pt x="1368716" y="2394616"/>
                      <a:pt x="1376363" y="2393342"/>
                    </a:cubicBezTo>
                    <a:cubicBezTo>
                      <a:pt x="1384009" y="2392067"/>
                      <a:pt x="1389107" y="2390793"/>
                      <a:pt x="1389107" y="2390793"/>
                    </a:cubicBezTo>
                    <a:cubicBezTo>
                      <a:pt x="1398027" y="2389518"/>
                      <a:pt x="1404399" y="2383146"/>
                      <a:pt x="1404399" y="2375500"/>
                    </a:cubicBezTo>
                    <a:cubicBezTo>
                      <a:pt x="1404399" y="2375500"/>
                      <a:pt x="1405674" y="2343640"/>
                      <a:pt x="1408223" y="2313054"/>
                    </a:cubicBezTo>
                    <a:cubicBezTo>
                      <a:pt x="1409497" y="2282468"/>
                      <a:pt x="1410771" y="2250608"/>
                      <a:pt x="1410771" y="2250608"/>
                    </a:cubicBezTo>
                    <a:cubicBezTo>
                      <a:pt x="1410771" y="2242961"/>
                      <a:pt x="1415869" y="2236589"/>
                      <a:pt x="1423515" y="2235315"/>
                    </a:cubicBezTo>
                    <a:cubicBezTo>
                      <a:pt x="1423515" y="2235315"/>
                      <a:pt x="1428613" y="2234040"/>
                      <a:pt x="1437534" y="2232766"/>
                    </a:cubicBezTo>
                    <a:cubicBezTo>
                      <a:pt x="1445181" y="2230217"/>
                      <a:pt x="1456650" y="2227668"/>
                      <a:pt x="1466846" y="2225119"/>
                    </a:cubicBezTo>
                    <a:cubicBezTo>
                      <a:pt x="1488510" y="2218747"/>
                      <a:pt x="1508901" y="2213650"/>
                      <a:pt x="1508901" y="2213650"/>
                    </a:cubicBezTo>
                    <a:cubicBezTo>
                      <a:pt x="1508901" y="2213650"/>
                      <a:pt x="1513999" y="2212375"/>
                      <a:pt x="1521645" y="2209827"/>
                    </a:cubicBezTo>
                    <a:cubicBezTo>
                      <a:pt x="1529292" y="2208552"/>
                      <a:pt x="1540761" y="2204729"/>
                      <a:pt x="1550956" y="2199631"/>
                    </a:cubicBezTo>
                    <a:cubicBezTo>
                      <a:pt x="1571347" y="2191985"/>
                      <a:pt x="1591738" y="2183064"/>
                      <a:pt x="1591738" y="2183064"/>
                    </a:cubicBezTo>
                    <a:cubicBezTo>
                      <a:pt x="1598110" y="2180515"/>
                      <a:pt x="1607031" y="2183064"/>
                      <a:pt x="1610854" y="2189436"/>
                    </a:cubicBezTo>
                    <a:cubicBezTo>
                      <a:pt x="1610854" y="2189436"/>
                      <a:pt x="1628696" y="2214924"/>
                      <a:pt x="1647812" y="2240412"/>
                    </a:cubicBezTo>
                    <a:cubicBezTo>
                      <a:pt x="1666928" y="2265901"/>
                      <a:pt x="1686044" y="2291389"/>
                      <a:pt x="1686044" y="2291389"/>
                    </a:cubicBezTo>
                    <a:cubicBezTo>
                      <a:pt x="1691142" y="2297761"/>
                      <a:pt x="1698788" y="2299035"/>
                      <a:pt x="1707709" y="2295212"/>
                    </a:cubicBezTo>
                    <a:cubicBezTo>
                      <a:pt x="1707709" y="2295212"/>
                      <a:pt x="1724276" y="2286291"/>
                      <a:pt x="1749764" y="2274821"/>
                    </a:cubicBezTo>
                    <a:cubicBezTo>
                      <a:pt x="1762509" y="2268449"/>
                      <a:pt x="1776527" y="2260803"/>
                      <a:pt x="1791820" y="2253157"/>
                    </a:cubicBezTo>
                    <a:cubicBezTo>
                      <a:pt x="1807113" y="2244236"/>
                      <a:pt x="1822406" y="2234040"/>
                      <a:pt x="1837699" y="2225119"/>
                    </a:cubicBezTo>
                    <a:cubicBezTo>
                      <a:pt x="1869559" y="2204729"/>
                      <a:pt x="1901419" y="2185613"/>
                      <a:pt x="1921810" y="2167771"/>
                    </a:cubicBezTo>
                    <a:cubicBezTo>
                      <a:pt x="1943475" y="2149929"/>
                      <a:pt x="1958768" y="2138460"/>
                      <a:pt x="1958768" y="2138460"/>
                    </a:cubicBezTo>
                    <a:cubicBezTo>
                      <a:pt x="1963866" y="2134636"/>
                      <a:pt x="1966414" y="2125716"/>
                      <a:pt x="1963866" y="2119344"/>
                    </a:cubicBezTo>
                    <a:close/>
                    <a:moveTo>
                      <a:pt x="728962" y="1708983"/>
                    </a:moveTo>
                    <a:cubicBezTo>
                      <a:pt x="451141" y="1449004"/>
                      <a:pt x="435848" y="1010607"/>
                      <a:pt x="697102" y="731511"/>
                    </a:cubicBezTo>
                    <a:cubicBezTo>
                      <a:pt x="958356" y="452415"/>
                      <a:pt x="1395479" y="438397"/>
                      <a:pt x="1674574" y="699651"/>
                    </a:cubicBezTo>
                    <a:cubicBezTo>
                      <a:pt x="1952396" y="959631"/>
                      <a:pt x="1967689" y="1398027"/>
                      <a:pt x="1706435" y="1677123"/>
                    </a:cubicBezTo>
                    <a:cubicBezTo>
                      <a:pt x="1445181" y="1954945"/>
                      <a:pt x="1006784" y="1968963"/>
                      <a:pt x="728962" y="1708983"/>
                    </a:cubicBez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  <p:sp>
            <p:nvSpPr>
              <p:cNvPr id="12" name="Orange Circle">
                <a:extLst>
                  <a:ext uri="{FF2B5EF4-FFF2-40B4-BE49-F238E27FC236}">
                    <a16:creationId xmlns:a16="http://schemas.microsoft.com/office/drawing/2014/main" id="{FBC14016-06D3-4F13-930A-340F3BFE54D7}"/>
                  </a:ext>
                </a:extLst>
              </p:cNvPr>
              <p:cNvSpPr/>
              <p:nvPr/>
            </p:nvSpPr>
            <p:spPr>
              <a:xfrm>
                <a:off x="3388114" y="3002840"/>
                <a:ext cx="1209438" cy="1209438"/>
              </a:xfrm>
              <a:custGeom>
                <a:avLst/>
                <a:gdLst>
                  <a:gd name="connsiteX0" fmla="*/ 1018265 w 1209438"/>
                  <a:gd name="connsiteY0" fmla="*/ 163137 h 1209438"/>
                  <a:gd name="connsiteX1" fmla="*/ 163137 w 1209438"/>
                  <a:gd name="connsiteY1" fmla="*/ 191173 h 1209438"/>
                  <a:gd name="connsiteX2" fmla="*/ 191173 w 1209438"/>
                  <a:gd name="connsiteY2" fmla="*/ 1046302 h 1209438"/>
                  <a:gd name="connsiteX3" fmla="*/ 1046302 w 1209438"/>
                  <a:gd name="connsiteY3" fmla="*/ 1018266 h 1209438"/>
                  <a:gd name="connsiteX4" fmla="*/ 1018265 w 1209438"/>
                  <a:gd name="connsiteY4" fmla="*/ 163137 h 1209438"/>
                  <a:gd name="connsiteX5" fmla="*/ 796518 w 1209438"/>
                  <a:gd name="connsiteY5" fmla="*/ 838574 h 1209438"/>
                  <a:gd name="connsiteX6" fmla="*/ 428214 w 1209438"/>
                  <a:gd name="connsiteY6" fmla="*/ 851318 h 1209438"/>
                  <a:gd name="connsiteX7" fmla="*/ 412921 w 1209438"/>
                  <a:gd name="connsiteY7" fmla="*/ 370865 h 1209438"/>
                  <a:gd name="connsiteX8" fmla="*/ 781225 w 1209438"/>
                  <a:gd name="connsiteY8" fmla="*/ 358121 h 1209438"/>
                  <a:gd name="connsiteX9" fmla="*/ 796518 w 1209438"/>
                  <a:gd name="connsiteY9" fmla="*/ 838574 h 1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9438" h="1209438">
                    <a:moveTo>
                      <a:pt x="1018265" y="163137"/>
                    </a:moveTo>
                    <a:cubicBezTo>
                      <a:pt x="774853" y="-64983"/>
                      <a:pt x="391256" y="-52239"/>
                      <a:pt x="163137" y="191173"/>
                    </a:cubicBezTo>
                    <a:cubicBezTo>
                      <a:pt x="-64983" y="434586"/>
                      <a:pt x="-52239" y="818183"/>
                      <a:pt x="191173" y="1046302"/>
                    </a:cubicBezTo>
                    <a:cubicBezTo>
                      <a:pt x="434586" y="1274422"/>
                      <a:pt x="818183" y="1261678"/>
                      <a:pt x="1046302" y="1018266"/>
                    </a:cubicBezTo>
                    <a:cubicBezTo>
                      <a:pt x="1274422" y="774853"/>
                      <a:pt x="1261678" y="391256"/>
                      <a:pt x="1018265" y="163137"/>
                    </a:cubicBezTo>
                    <a:close/>
                    <a:moveTo>
                      <a:pt x="796518" y="838574"/>
                    </a:moveTo>
                    <a:cubicBezTo>
                      <a:pt x="692017" y="925233"/>
                      <a:pt x="537813" y="930331"/>
                      <a:pt x="428214" y="851318"/>
                    </a:cubicBezTo>
                    <a:cubicBezTo>
                      <a:pt x="266363" y="734072"/>
                      <a:pt x="258717" y="499581"/>
                      <a:pt x="412921" y="370865"/>
                    </a:cubicBezTo>
                    <a:cubicBezTo>
                      <a:pt x="517422" y="284205"/>
                      <a:pt x="671626" y="279108"/>
                      <a:pt x="781225" y="358121"/>
                    </a:cubicBezTo>
                    <a:cubicBezTo>
                      <a:pt x="941801" y="476641"/>
                      <a:pt x="949447" y="711133"/>
                      <a:pt x="796518" y="838574"/>
                    </a:cubicBezTo>
                    <a:close/>
                  </a:path>
                </a:pathLst>
              </a:custGeom>
              <a:solidFill>
                <a:srgbClr val="F89427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5BF7DA-50A3-4B66-8D32-797087CA7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8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-Lft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itle Graphic-LftCircle">
            <a:extLst>
              <a:ext uri="{FF2B5EF4-FFF2-40B4-BE49-F238E27FC236}">
                <a16:creationId xmlns:a16="http://schemas.microsoft.com/office/drawing/2014/main" id="{1EC878F0-A6CC-4D81-AE2C-E8AAA4FD8EC8}"/>
              </a:ext>
            </a:extLst>
          </p:cNvPr>
          <p:cNvGrpSpPr/>
          <p:nvPr userDrawn="1"/>
        </p:nvGrpSpPr>
        <p:grpSpPr>
          <a:xfrm>
            <a:off x="301625" y="0"/>
            <a:ext cx="11890375" cy="1524000"/>
            <a:chOff x="361950" y="0"/>
            <a:chExt cx="14268450" cy="1828800"/>
          </a:xfrm>
        </p:grpSpPr>
        <p:sp>
          <p:nvSpPr>
            <p:cNvPr id="9" name="Blue LIne">
              <a:extLst>
                <a:ext uri="{FF2B5EF4-FFF2-40B4-BE49-F238E27FC236}">
                  <a16:creationId xmlns:a16="http://schemas.microsoft.com/office/drawing/2014/main" id="{8F3C524C-4726-48C1-82A1-27F5567508B5}"/>
                </a:ext>
              </a:extLst>
            </p:cNvPr>
            <p:cNvSpPr/>
            <p:nvPr userDrawn="1"/>
          </p:nvSpPr>
          <p:spPr>
            <a:xfrm>
              <a:off x="1917700" y="457199"/>
              <a:ext cx="127127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0" name="Blue Circle">
              <a:extLst>
                <a:ext uri="{FF2B5EF4-FFF2-40B4-BE49-F238E27FC236}">
                  <a16:creationId xmlns:a16="http://schemas.microsoft.com/office/drawing/2014/main" id="{1FEC1BAE-20EB-4967-99A0-C9DE1B576FC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950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A9D380-DDA4-4B75-9E98-32C37488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98298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F412-B7B3-41D9-BAA6-C37220D9E6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2499" y="1676400"/>
            <a:ext cx="5334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7C3465-54D5-46F9-8F12-60777A39F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0" y="1676400"/>
            <a:ext cx="5334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OneTeamSpirit_Logo_Lg.svg">
            <a:extLst>
              <a:ext uri="{FF2B5EF4-FFF2-40B4-BE49-F238E27FC236}">
                <a16:creationId xmlns:a16="http://schemas.microsoft.com/office/drawing/2014/main" id="{F46190F7-AC0C-49D9-A909-A0BAC74787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0999" y="5823878"/>
            <a:ext cx="1752600" cy="759802"/>
            <a:chOff x="1584644" y="1292403"/>
            <a:chExt cx="11664863" cy="5057049"/>
          </a:xfrm>
        </p:grpSpPr>
        <p:grpSp>
          <p:nvGrpSpPr>
            <p:cNvPr id="13" name="OneTeamSpirit_Text_Lg">
              <a:extLst>
                <a:ext uri="{FF2B5EF4-FFF2-40B4-BE49-F238E27FC236}">
                  <a16:creationId xmlns:a16="http://schemas.microsoft.com/office/drawing/2014/main" id="{4A1B95E9-C7D3-4120-9800-92E210C8587C}"/>
                </a:ext>
              </a:extLst>
            </p:cNvPr>
            <p:cNvGrpSpPr/>
            <p:nvPr/>
          </p:nvGrpSpPr>
          <p:grpSpPr>
            <a:xfrm>
              <a:off x="5368557" y="5127293"/>
              <a:ext cx="7880950" cy="1222159"/>
              <a:chOff x="5368557" y="5127293"/>
              <a:chExt cx="7880950" cy="1222159"/>
            </a:xfrm>
          </p:grpSpPr>
          <p:sp>
            <p:nvSpPr>
              <p:cNvPr id="18" name="Manufactring">
                <a:extLst>
                  <a:ext uri="{FF2B5EF4-FFF2-40B4-BE49-F238E27FC236}">
                    <a16:creationId xmlns:a16="http://schemas.microsoft.com/office/drawing/2014/main" id="{36F15840-C09B-4A31-A636-458483DDE1EF}"/>
                  </a:ext>
                </a:extLst>
              </p:cNvPr>
              <p:cNvSpPr/>
              <p:nvPr/>
            </p:nvSpPr>
            <p:spPr>
              <a:xfrm>
                <a:off x="5368557" y="5127293"/>
                <a:ext cx="5134222" cy="497019"/>
              </a:xfrm>
              <a:custGeom>
                <a:avLst/>
                <a:gdLst>
                  <a:gd name="connsiteX0" fmla="*/ 2270999 w 5134222"/>
                  <a:gd name="connsiteY0" fmla="*/ 229393 h 497019"/>
                  <a:gd name="connsiteX1" fmla="*/ 2228943 w 5134222"/>
                  <a:gd name="connsiteY1" fmla="*/ 323699 h 497019"/>
                  <a:gd name="connsiteX2" fmla="*/ 2311780 w 5134222"/>
                  <a:gd name="connsiteY2" fmla="*/ 324974 h 497019"/>
                  <a:gd name="connsiteX3" fmla="*/ 703475 w 5134222"/>
                  <a:gd name="connsiteY3" fmla="*/ 219199 h 497019"/>
                  <a:gd name="connsiteX4" fmla="*/ 661419 w 5134222"/>
                  <a:gd name="connsiteY4" fmla="*/ 313505 h 497019"/>
                  <a:gd name="connsiteX5" fmla="*/ 744256 w 5134222"/>
                  <a:gd name="connsiteY5" fmla="*/ 314779 h 497019"/>
                  <a:gd name="connsiteX6" fmla="*/ 3801565 w 5134222"/>
                  <a:gd name="connsiteY6" fmla="*/ 123618 h 497019"/>
                  <a:gd name="connsiteX7" fmla="*/ 3800291 w 5134222"/>
                  <a:gd name="connsiteY7" fmla="*/ 247236 h 497019"/>
                  <a:gd name="connsiteX8" fmla="*/ 3834700 w 5134222"/>
                  <a:gd name="connsiteY8" fmla="*/ 247236 h 497019"/>
                  <a:gd name="connsiteX9" fmla="*/ 3865285 w 5134222"/>
                  <a:gd name="connsiteY9" fmla="*/ 247236 h 497019"/>
                  <a:gd name="connsiteX10" fmla="*/ 3926458 w 5134222"/>
                  <a:gd name="connsiteY10" fmla="*/ 184790 h 497019"/>
                  <a:gd name="connsiteX11" fmla="*/ 3908616 w 5134222"/>
                  <a:gd name="connsiteY11" fmla="*/ 141460 h 497019"/>
                  <a:gd name="connsiteX12" fmla="*/ 3852541 w 5134222"/>
                  <a:gd name="connsiteY12" fmla="*/ 123618 h 497019"/>
                  <a:gd name="connsiteX13" fmla="*/ 4910301 w 5134222"/>
                  <a:gd name="connsiteY13" fmla="*/ 38232 h 497019"/>
                  <a:gd name="connsiteX14" fmla="*/ 5070877 w 5134222"/>
                  <a:gd name="connsiteY14" fmla="*/ 105776 h 497019"/>
                  <a:gd name="connsiteX15" fmla="*/ 5005882 w 5134222"/>
                  <a:gd name="connsiteY15" fmla="*/ 169496 h 497019"/>
                  <a:gd name="connsiteX16" fmla="*/ 4910301 w 5134222"/>
                  <a:gd name="connsiteY16" fmla="*/ 128716 h 497019"/>
                  <a:gd name="connsiteX17" fmla="*/ 4813446 w 5134222"/>
                  <a:gd name="connsiteY17" fmla="*/ 168222 h 497019"/>
                  <a:gd name="connsiteX18" fmla="*/ 4772665 w 5134222"/>
                  <a:gd name="connsiteY18" fmla="*/ 265077 h 497019"/>
                  <a:gd name="connsiteX19" fmla="*/ 4812172 w 5134222"/>
                  <a:gd name="connsiteY19" fmla="*/ 361932 h 497019"/>
                  <a:gd name="connsiteX20" fmla="*/ 4907753 w 5134222"/>
                  <a:gd name="connsiteY20" fmla="*/ 402714 h 497019"/>
                  <a:gd name="connsiteX21" fmla="*/ 5031370 w 5134222"/>
                  <a:gd name="connsiteY21" fmla="*/ 324975 h 497019"/>
                  <a:gd name="connsiteX22" fmla="*/ 4902655 w 5134222"/>
                  <a:gd name="connsiteY22" fmla="*/ 323700 h 497019"/>
                  <a:gd name="connsiteX23" fmla="*/ 4902655 w 5134222"/>
                  <a:gd name="connsiteY23" fmla="*/ 237040 h 497019"/>
                  <a:gd name="connsiteX24" fmla="*/ 5133323 w 5134222"/>
                  <a:gd name="connsiteY24" fmla="*/ 238315 h 497019"/>
                  <a:gd name="connsiteX25" fmla="*/ 5067054 w 5134222"/>
                  <a:gd name="connsiteY25" fmla="*/ 426927 h 497019"/>
                  <a:gd name="connsiteX26" fmla="*/ 4905204 w 5134222"/>
                  <a:gd name="connsiteY26" fmla="*/ 491922 h 497019"/>
                  <a:gd name="connsiteX27" fmla="*/ 4744628 w 5134222"/>
                  <a:gd name="connsiteY27" fmla="*/ 424378 h 497019"/>
                  <a:gd name="connsiteX28" fmla="*/ 4678359 w 5134222"/>
                  <a:gd name="connsiteY28" fmla="*/ 262529 h 497019"/>
                  <a:gd name="connsiteX29" fmla="*/ 4745903 w 5134222"/>
                  <a:gd name="connsiteY29" fmla="*/ 101953 h 497019"/>
                  <a:gd name="connsiteX30" fmla="*/ 4910301 w 5134222"/>
                  <a:gd name="connsiteY30" fmla="*/ 38232 h 497019"/>
                  <a:gd name="connsiteX31" fmla="*/ 4099777 w 5134222"/>
                  <a:gd name="connsiteY31" fmla="*/ 35683 h 497019"/>
                  <a:gd name="connsiteX32" fmla="*/ 4190260 w 5134222"/>
                  <a:gd name="connsiteY32" fmla="*/ 35683 h 497019"/>
                  <a:gd name="connsiteX33" fmla="*/ 4187712 w 5134222"/>
                  <a:gd name="connsiteY33" fmla="*/ 485550 h 497019"/>
                  <a:gd name="connsiteX34" fmla="*/ 4097228 w 5134222"/>
                  <a:gd name="connsiteY34" fmla="*/ 485550 h 497019"/>
                  <a:gd name="connsiteX35" fmla="*/ 3712356 w 5134222"/>
                  <a:gd name="connsiteY35" fmla="*/ 33135 h 497019"/>
                  <a:gd name="connsiteX36" fmla="*/ 3858913 w 5134222"/>
                  <a:gd name="connsiteY36" fmla="*/ 34409 h 497019"/>
                  <a:gd name="connsiteX37" fmla="*/ 3976159 w 5134222"/>
                  <a:gd name="connsiteY37" fmla="*/ 80288 h 497019"/>
                  <a:gd name="connsiteX38" fmla="*/ 4019489 w 5134222"/>
                  <a:gd name="connsiteY38" fmla="*/ 182241 h 497019"/>
                  <a:gd name="connsiteX39" fmla="*/ 4019489 w 5134222"/>
                  <a:gd name="connsiteY39" fmla="*/ 193711 h 497019"/>
                  <a:gd name="connsiteX40" fmla="*/ 3990178 w 5134222"/>
                  <a:gd name="connsiteY40" fmla="*/ 279096 h 497019"/>
                  <a:gd name="connsiteX41" fmla="*/ 3936653 w 5134222"/>
                  <a:gd name="connsiteY41" fmla="*/ 319877 h 497019"/>
                  <a:gd name="connsiteX42" fmla="*/ 4039880 w 5134222"/>
                  <a:gd name="connsiteY42" fmla="*/ 483001 h 497019"/>
                  <a:gd name="connsiteX43" fmla="*/ 3929006 w 5134222"/>
                  <a:gd name="connsiteY43" fmla="*/ 481727 h 497019"/>
                  <a:gd name="connsiteX44" fmla="*/ 3801565 w 5134222"/>
                  <a:gd name="connsiteY44" fmla="*/ 281645 h 497019"/>
                  <a:gd name="connsiteX45" fmla="*/ 3800291 w 5134222"/>
                  <a:gd name="connsiteY45" fmla="*/ 480453 h 497019"/>
                  <a:gd name="connsiteX46" fmla="*/ 3709808 w 5134222"/>
                  <a:gd name="connsiteY46" fmla="*/ 480453 h 497019"/>
                  <a:gd name="connsiteX47" fmla="*/ 3273959 w 5134222"/>
                  <a:gd name="connsiteY47" fmla="*/ 31860 h 497019"/>
                  <a:gd name="connsiteX48" fmla="*/ 3364442 w 5134222"/>
                  <a:gd name="connsiteY48" fmla="*/ 31860 h 497019"/>
                  <a:gd name="connsiteX49" fmla="*/ 3363168 w 5134222"/>
                  <a:gd name="connsiteY49" fmla="*/ 303309 h 497019"/>
                  <a:gd name="connsiteX50" fmla="*/ 3453650 w 5134222"/>
                  <a:gd name="connsiteY50" fmla="*/ 393792 h 497019"/>
                  <a:gd name="connsiteX51" fmla="*/ 3545408 w 5134222"/>
                  <a:gd name="connsiteY51" fmla="*/ 304584 h 497019"/>
                  <a:gd name="connsiteX52" fmla="*/ 3546682 w 5134222"/>
                  <a:gd name="connsiteY52" fmla="*/ 33134 h 497019"/>
                  <a:gd name="connsiteX53" fmla="*/ 3637166 w 5134222"/>
                  <a:gd name="connsiteY53" fmla="*/ 33134 h 497019"/>
                  <a:gd name="connsiteX54" fmla="*/ 3635891 w 5134222"/>
                  <a:gd name="connsiteY54" fmla="*/ 305858 h 497019"/>
                  <a:gd name="connsiteX55" fmla="*/ 3582366 w 5134222"/>
                  <a:gd name="connsiteY55" fmla="*/ 434574 h 497019"/>
                  <a:gd name="connsiteX56" fmla="*/ 3453650 w 5134222"/>
                  <a:gd name="connsiteY56" fmla="*/ 486824 h 497019"/>
                  <a:gd name="connsiteX57" fmla="*/ 3324935 w 5134222"/>
                  <a:gd name="connsiteY57" fmla="*/ 433299 h 497019"/>
                  <a:gd name="connsiteX58" fmla="*/ 3272684 w 5134222"/>
                  <a:gd name="connsiteY58" fmla="*/ 304584 h 497019"/>
                  <a:gd name="connsiteX59" fmla="*/ 2905655 w 5134222"/>
                  <a:gd name="connsiteY59" fmla="*/ 28037 h 497019"/>
                  <a:gd name="connsiteX60" fmla="*/ 3217885 w 5134222"/>
                  <a:gd name="connsiteY60" fmla="*/ 30586 h 497019"/>
                  <a:gd name="connsiteX61" fmla="*/ 3217885 w 5134222"/>
                  <a:gd name="connsiteY61" fmla="*/ 119794 h 497019"/>
                  <a:gd name="connsiteX62" fmla="*/ 3107012 w 5134222"/>
                  <a:gd name="connsiteY62" fmla="*/ 118520 h 497019"/>
                  <a:gd name="connsiteX63" fmla="*/ 3104463 w 5134222"/>
                  <a:gd name="connsiteY63" fmla="*/ 477903 h 497019"/>
                  <a:gd name="connsiteX64" fmla="*/ 3013980 w 5134222"/>
                  <a:gd name="connsiteY64" fmla="*/ 477903 h 497019"/>
                  <a:gd name="connsiteX65" fmla="*/ 3016529 w 5134222"/>
                  <a:gd name="connsiteY65" fmla="*/ 118520 h 497019"/>
                  <a:gd name="connsiteX66" fmla="*/ 2905655 w 5134222"/>
                  <a:gd name="connsiteY66" fmla="*/ 117246 h 497019"/>
                  <a:gd name="connsiteX67" fmla="*/ 4264176 w 5134222"/>
                  <a:gd name="connsiteY67" fmla="*/ 26762 h 497019"/>
                  <a:gd name="connsiteX68" fmla="*/ 4533076 w 5134222"/>
                  <a:gd name="connsiteY68" fmla="*/ 286742 h 497019"/>
                  <a:gd name="connsiteX69" fmla="*/ 4534350 w 5134222"/>
                  <a:gd name="connsiteY69" fmla="*/ 36957 h 497019"/>
                  <a:gd name="connsiteX70" fmla="*/ 4624834 w 5134222"/>
                  <a:gd name="connsiteY70" fmla="*/ 36957 h 497019"/>
                  <a:gd name="connsiteX71" fmla="*/ 4622285 w 5134222"/>
                  <a:gd name="connsiteY71" fmla="*/ 497019 h 497019"/>
                  <a:gd name="connsiteX72" fmla="*/ 4353385 w 5134222"/>
                  <a:gd name="connsiteY72" fmla="*/ 237040 h 497019"/>
                  <a:gd name="connsiteX73" fmla="*/ 4352110 w 5134222"/>
                  <a:gd name="connsiteY73" fmla="*/ 486824 h 497019"/>
                  <a:gd name="connsiteX74" fmla="*/ 4261627 w 5134222"/>
                  <a:gd name="connsiteY74" fmla="*/ 486824 h 497019"/>
                  <a:gd name="connsiteX75" fmla="*/ 2703024 w 5134222"/>
                  <a:gd name="connsiteY75" fmla="*/ 22939 h 497019"/>
                  <a:gd name="connsiteX76" fmla="*/ 2703024 w 5134222"/>
                  <a:gd name="connsiteY76" fmla="*/ 24213 h 497019"/>
                  <a:gd name="connsiteX77" fmla="*/ 2864873 w 5134222"/>
                  <a:gd name="connsiteY77" fmla="*/ 91757 h 497019"/>
                  <a:gd name="connsiteX78" fmla="*/ 2799879 w 5134222"/>
                  <a:gd name="connsiteY78" fmla="*/ 155478 h 497019"/>
                  <a:gd name="connsiteX79" fmla="*/ 2703024 w 5134222"/>
                  <a:gd name="connsiteY79" fmla="*/ 114697 h 497019"/>
                  <a:gd name="connsiteX80" fmla="*/ 2606168 w 5134222"/>
                  <a:gd name="connsiteY80" fmla="*/ 154203 h 497019"/>
                  <a:gd name="connsiteX81" fmla="*/ 2565387 w 5134222"/>
                  <a:gd name="connsiteY81" fmla="*/ 251059 h 497019"/>
                  <a:gd name="connsiteX82" fmla="*/ 2604894 w 5134222"/>
                  <a:gd name="connsiteY82" fmla="*/ 347913 h 497019"/>
                  <a:gd name="connsiteX83" fmla="*/ 2700475 w 5134222"/>
                  <a:gd name="connsiteY83" fmla="*/ 388695 h 497019"/>
                  <a:gd name="connsiteX84" fmla="*/ 2797330 w 5134222"/>
                  <a:gd name="connsiteY84" fmla="*/ 349188 h 497019"/>
                  <a:gd name="connsiteX85" fmla="*/ 2861050 w 5134222"/>
                  <a:gd name="connsiteY85" fmla="*/ 414183 h 497019"/>
                  <a:gd name="connsiteX86" fmla="*/ 2700475 w 5134222"/>
                  <a:gd name="connsiteY86" fmla="*/ 479178 h 497019"/>
                  <a:gd name="connsiteX87" fmla="*/ 2539899 w 5134222"/>
                  <a:gd name="connsiteY87" fmla="*/ 411634 h 497019"/>
                  <a:gd name="connsiteX88" fmla="*/ 2473630 w 5134222"/>
                  <a:gd name="connsiteY88" fmla="*/ 249784 h 497019"/>
                  <a:gd name="connsiteX89" fmla="*/ 2541174 w 5134222"/>
                  <a:gd name="connsiteY89" fmla="*/ 89208 h 497019"/>
                  <a:gd name="connsiteX90" fmla="*/ 2703024 w 5134222"/>
                  <a:gd name="connsiteY90" fmla="*/ 22939 h 497019"/>
                  <a:gd name="connsiteX91" fmla="*/ 1841522 w 5134222"/>
                  <a:gd name="connsiteY91" fmla="*/ 21665 h 497019"/>
                  <a:gd name="connsiteX92" fmla="*/ 2111697 w 5134222"/>
                  <a:gd name="connsiteY92" fmla="*/ 21665 h 497019"/>
                  <a:gd name="connsiteX93" fmla="*/ 2111697 w 5134222"/>
                  <a:gd name="connsiteY93" fmla="*/ 112148 h 497019"/>
                  <a:gd name="connsiteX94" fmla="*/ 1930731 w 5134222"/>
                  <a:gd name="connsiteY94" fmla="*/ 110874 h 497019"/>
                  <a:gd name="connsiteX95" fmla="*/ 1930731 w 5134222"/>
                  <a:gd name="connsiteY95" fmla="*/ 201356 h 497019"/>
                  <a:gd name="connsiteX96" fmla="*/ 2065819 w 5134222"/>
                  <a:gd name="connsiteY96" fmla="*/ 202631 h 497019"/>
                  <a:gd name="connsiteX97" fmla="*/ 2065819 w 5134222"/>
                  <a:gd name="connsiteY97" fmla="*/ 293114 h 497019"/>
                  <a:gd name="connsiteX98" fmla="*/ 1930731 w 5134222"/>
                  <a:gd name="connsiteY98" fmla="*/ 291840 h 497019"/>
                  <a:gd name="connsiteX99" fmla="*/ 1929457 w 5134222"/>
                  <a:gd name="connsiteY99" fmla="*/ 472806 h 497019"/>
                  <a:gd name="connsiteX100" fmla="*/ 1838973 w 5134222"/>
                  <a:gd name="connsiteY100" fmla="*/ 472806 h 497019"/>
                  <a:gd name="connsiteX101" fmla="*/ 1401851 w 5134222"/>
                  <a:gd name="connsiteY101" fmla="*/ 19116 h 497019"/>
                  <a:gd name="connsiteX102" fmla="*/ 1492335 w 5134222"/>
                  <a:gd name="connsiteY102" fmla="*/ 19116 h 497019"/>
                  <a:gd name="connsiteX103" fmla="*/ 1491060 w 5134222"/>
                  <a:gd name="connsiteY103" fmla="*/ 290565 h 497019"/>
                  <a:gd name="connsiteX104" fmla="*/ 1581543 w 5134222"/>
                  <a:gd name="connsiteY104" fmla="*/ 381048 h 497019"/>
                  <a:gd name="connsiteX105" fmla="*/ 1673300 w 5134222"/>
                  <a:gd name="connsiteY105" fmla="*/ 291840 h 497019"/>
                  <a:gd name="connsiteX106" fmla="*/ 1674575 w 5134222"/>
                  <a:gd name="connsiteY106" fmla="*/ 20390 h 497019"/>
                  <a:gd name="connsiteX107" fmla="*/ 1765058 w 5134222"/>
                  <a:gd name="connsiteY107" fmla="*/ 20390 h 497019"/>
                  <a:gd name="connsiteX108" fmla="*/ 1763784 w 5134222"/>
                  <a:gd name="connsiteY108" fmla="*/ 293114 h 497019"/>
                  <a:gd name="connsiteX109" fmla="*/ 1710258 w 5134222"/>
                  <a:gd name="connsiteY109" fmla="*/ 421830 h 497019"/>
                  <a:gd name="connsiteX110" fmla="*/ 1581543 w 5134222"/>
                  <a:gd name="connsiteY110" fmla="*/ 474080 h 497019"/>
                  <a:gd name="connsiteX111" fmla="*/ 1452827 w 5134222"/>
                  <a:gd name="connsiteY111" fmla="*/ 420555 h 497019"/>
                  <a:gd name="connsiteX112" fmla="*/ 1400577 w 5134222"/>
                  <a:gd name="connsiteY112" fmla="*/ 291840 h 497019"/>
                  <a:gd name="connsiteX113" fmla="*/ 2272273 w 5134222"/>
                  <a:gd name="connsiteY113" fmla="*/ 14018 h 497019"/>
                  <a:gd name="connsiteX114" fmla="*/ 2474904 w 5134222"/>
                  <a:gd name="connsiteY114" fmla="*/ 474080 h 497019"/>
                  <a:gd name="connsiteX115" fmla="*/ 2376774 w 5134222"/>
                  <a:gd name="connsiteY115" fmla="*/ 472806 h 497019"/>
                  <a:gd name="connsiteX116" fmla="*/ 2347463 w 5134222"/>
                  <a:gd name="connsiteY116" fmla="*/ 403987 h 497019"/>
                  <a:gd name="connsiteX117" fmla="*/ 2193260 w 5134222"/>
                  <a:gd name="connsiteY117" fmla="*/ 402713 h 497019"/>
                  <a:gd name="connsiteX118" fmla="*/ 2162674 w 5134222"/>
                  <a:gd name="connsiteY118" fmla="*/ 470257 h 497019"/>
                  <a:gd name="connsiteX119" fmla="*/ 2064544 w 5134222"/>
                  <a:gd name="connsiteY119" fmla="*/ 468982 h 497019"/>
                  <a:gd name="connsiteX120" fmla="*/ 967278 w 5134222"/>
                  <a:gd name="connsiteY120" fmla="*/ 5097 h 497019"/>
                  <a:gd name="connsiteX121" fmla="*/ 1236178 w 5134222"/>
                  <a:gd name="connsiteY121" fmla="*/ 265077 h 497019"/>
                  <a:gd name="connsiteX122" fmla="*/ 1237453 w 5134222"/>
                  <a:gd name="connsiteY122" fmla="*/ 15293 h 497019"/>
                  <a:gd name="connsiteX123" fmla="*/ 1327936 w 5134222"/>
                  <a:gd name="connsiteY123" fmla="*/ 15293 h 497019"/>
                  <a:gd name="connsiteX124" fmla="*/ 1325387 w 5134222"/>
                  <a:gd name="connsiteY124" fmla="*/ 475354 h 497019"/>
                  <a:gd name="connsiteX125" fmla="*/ 1056487 w 5134222"/>
                  <a:gd name="connsiteY125" fmla="*/ 215375 h 497019"/>
                  <a:gd name="connsiteX126" fmla="*/ 1055212 w 5134222"/>
                  <a:gd name="connsiteY126" fmla="*/ 465159 h 497019"/>
                  <a:gd name="connsiteX127" fmla="*/ 964729 w 5134222"/>
                  <a:gd name="connsiteY127" fmla="*/ 465159 h 497019"/>
                  <a:gd name="connsiteX128" fmla="*/ 704749 w 5134222"/>
                  <a:gd name="connsiteY128" fmla="*/ 3823 h 497019"/>
                  <a:gd name="connsiteX129" fmla="*/ 907380 w 5134222"/>
                  <a:gd name="connsiteY129" fmla="*/ 463885 h 497019"/>
                  <a:gd name="connsiteX130" fmla="*/ 809250 w 5134222"/>
                  <a:gd name="connsiteY130" fmla="*/ 462611 h 497019"/>
                  <a:gd name="connsiteX131" fmla="*/ 779939 w 5134222"/>
                  <a:gd name="connsiteY131" fmla="*/ 393792 h 497019"/>
                  <a:gd name="connsiteX132" fmla="*/ 625735 w 5134222"/>
                  <a:gd name="connsiteY132" fmla="*/ 392518 h 497019"/>
                  <a:gd name="connsiteX133" fmla="*/ 595150 w 5134222"/>
                  <a:gd name="connsiteY133" fmla="*/ 460062 h 497019"/>
                  <a:gd name="connsiteX134" fmla="*/ 497020 w 5134222"/>
                  <a:gd name="connsiteY134" fmla="*/ 458787 h 497019"/>
                  <a:gd name="connsiteX135" fmla="*/ 2549 w 5134222"/>
                  <a:gd name="connsiteY135" fmla="*/ 0 h 497019"/>
                  <a:gd name="connsiteX136" fmla="*/ 221748 w 5134222"/>
                  <a:gd name="connsiteY136" fmla="*/ 302035 h 497019"/>
                  <a:gd name="connsiteX137" fmla="*/ 443495 w 5134222"/>
                  <a:gd name="connsiteY137" fmla="*/ 1274 h 497019"/>
                  <a:gd name="connsiteX138" fmla="*/ 440946 w 5134222"/>
                  <a:gd name="connsiteY138" fmla="*/ 461336 h 497019"/>
                  <a:gd name="connsiteX139" fmla="*/ 350463 w 5134222"/>
                  <a:gd name="connsiteY139" fmla="*/ 461336 h 497019"/>
                  <a:gd name="connsiteX140" fmla="*/ 351737 w 5134222"/>
                  <a:gd name="connsiteY140" fmla="*/ 275273 h 497019"/>
                  <a:gd name="connsiteX141" fmla="*/ 220473 w 5134222"/>
                  <a:gd name="connsiteY141" fmla="*/ 453690 h 497019"/>
                  <a:gd name="connsiteX142" fmla="*/ 91758 w 5134222"/>
                  <a:gd name="connsiteY142" fmla="*/ 273998 h 497019"/>
                  <a:gd name="connsiteX143" fmla="*/ 90483 w 5134222"/>
                  <a:gd name="connsiteY143" fmla="*/ 460062 h 497019"/>
                  <a:gd name="connsiteX144" fmla="*/ 0 w 5134222"/>
                  <a:gd name="connsiteY144" fmla="*/ 460062 h 49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134222" h="497019">
                    <a:moveTo>
                      <a:pt x="2270999" y="229393"/>
                    </a:moveTo>
                    <a:lnTo>
                      <a:pt x="2228943" y="323699"/>
                    </a:lnTo>
                    <a:lnTo>
                      <a:pt x="2311780" y="324974"/>
                    </a:lnTo>
                    <a:close/>
                    <a:moveTo>
                      <a:pt x="703475" y="219199"/>
                    </a:moveTo>
                    <a:lnTo>
                      <a:pt x="661419" y="313505"/>
                    </a:lnTo>
                    <a:lnTo>
                      <a:pt x="744256" y="314779"/>
                    </a:lnTo>
                    <a:close/>
                    <a:moveTo>
                      <a:pt x="3801565" y="123618"/>
                    </a:moveTo>
                    <a:lnTo>
                      <a:pt x="3800291" y="247236"/>
                    </a:lnTo>
                    <a:lnTo>
                      <a:pt x="3834700" y="247236"/>
                    </a:lnTo>
                    <a:lnTo>
                      <a:pt x="3865285" y="247236"/>
                    </a:lnTo>
                    <a:cubicBezTo>
                      <a:pt x="3899695" y="248510"/>
                      <a:pt x="3926458" y="219199"/>
                      <a:pt x="3926458" y="184790"/>
                    </a:cubicBezTo>
                    <a:cubicBezTo>
                      <a:pt x="3926458" y="168223"/>
                      <a:pt x="3920086" y="154204"/>
                      <a:pt x="3908616" y="141460"/>
                    </a:cubicBezTo>
                    <a:cubicBezTo>
                      <a:pt x="3897146" y="129990"/>
                      <a:pt x="3874206" y="123618"/>
                      <a:pt x="3852541" y="123618"/>
                    </a:cubicBezTo>
                    <a:close/>
                    <a:moveTo>
                      <a:pt x="4910301" y="38232"/>
                    </a:moveTo>
                    <a:cubicBezTo>
                      <a:pt x="4979119" y="38232"/>
                      <a:pt x="5035194" y="70093"/>
                      <a:pt x="5070877" y="105776"/>
                    </a:cubicBezTo>
                    <a:lnTo>
                      <a:pt x="5005882" y="169496"/>
                    </a:lnTo>
                    <a:cubicBezTo>
                      <a:pt x="4979119" y="142734"/>
                      <a:pt x="4947259" y="128716"/>
                      <a:pt x="4910301" y="128716"/>
                    </a:cubicBezTo>
                    <a:cubicBezTo>
                      <a:pt x="4872069" y="128716"/>
                      <a:pt x="4840208" y="141460"/>
                      <a:pt x="4813446" y="168222"/>
                    </a:cubicBezTo>
                    <a:cubicBezTo>
                      <a:pt x="4786684" y="194985"/>
                      <a:pt x="4772665" y="226845"/>
                      <a:pt x="4772665" y="265077"/>
                    </a:cubicBezTo>
                    <a:cubicBezTo>
                      <a:pt x="4772665" y="303309"/>
                      <a:pt x="4785409" y="335170"/>
                      <a:pt x="4812172" y="361932"/>
                    </a:cubicBezTo>
                    <a:cubicBezTo>
                      <a:pt x="4838934" y="388695"/>
                      <a:pt x="4870795" y="402714"/>
                      <a:pt x="4907753" y="402714"/>
                    </a:cubicBezTo>
                    <a:cubicBezTo>
                      <a:pt x="4966375" y="402714"/>
                      <a:pt x="5010980" y="367030"/>
                      <a:pt x="5031370" y="324975"/>
                    </a:cubicBezTo>
                    <a:lnTo>
                      <a:pt x="4902655" y="323700"/>
                    </a:lnTo>
                    <a:lnTo>
                      <a:pt x="4902655" y="237040"/>
                    </a:lnTo>
                    <a:lnTo>
                      <a:pt x="5133323" y="238315"/>
                    </a:lnTo>
                    <a:cubicBezTo>
                      <a:pt x="5139695" y="322426"/>
                      <a:pt x="5111658" y="383598"/>
                      <a:pt x="5067054" y="426927"/>
                    </a:cubicBezTo>
                    <a:cubicBezTo>
                      <a:pt x="5022450" y="471532"/>
                      <a:pt x="4967649" y="493197"/>
                      <a:pt x="4905204" y="491922"/>
                    </a:cubicBezTo>
                    <a:cubicBezTo>
                      <a:pt x="4841483" y="491922"/>
                      <a:pt x="4787958" y="468983"/>
                      <a:pt x="4744628" y="424378"/>
                    </a:cubicBezTo>
                    <a:cubicBezTo>
                      <a:pt x="4700023" y="379774"/>
                      <a:pt x="4678359" y="326249"/>
                      <a:pt x="4678359" y="262529"/>
                    </a:cubicBezTo>
                    <a:cubicBezTo>
                      <a:pt x="4678359" y="200083"/>
                      <a:pt x="4701298" y="146557"/>
                      <a:pt x="4745903" y="101953"/>
                    </a:cubicBezTo>
                    <a:cubicBezTo>
                      <a:pt x="4793056" y="59898"/>
                      <a:pt x="4846580" y="36958"/>
                      <a:pt x="4910301" y="38232"/>
                    </a:cubicBezTo>
                    <a:close/>
                    <a:moveTo>
                      <a:pt x="4099777" y="35683"/>
                    </a:moveTo>
                    <a:lnTo>
                      <a:pt x="4190260" y="35683"/>
                    </a:lnTo>
                    <a:lnTo>
                      <a:pt x="4187712" y="485550"/>
                    </a:lnTo>
                    <a:lnTo>
                      <a:pt x="4097228" y="485550"/>
                    </a:lnTo>
                    <a:close/>
                    <a:moveTo>
                      <a:pt x="3712356" y="33135"/>
                    </a:moveTo>
                    <a:lnTo>
                      <a:pt x="3858913" y="34409"/>
                    </a:lnTo>
                    <a:cubicBezTo>
                      <a:pt x="3908616" y="34409"/>
                      <a:pt x="3949397" y="53526"/>
                      <a:pt x="3976159" y="80288"/>
                    </a:cubicBezTo>
                    <a:cubicBezTo>
                      <a:pt x="4002922" y="108325"/>
                      <a:pt x="4019489" y="132539"/>
                      <a:pt x="4019489" y="182241"/>
                    </a:cubicBezTo>
                    <a:lnTo>
                      <a:pt x="4019489" y="193711"/>
                    </a:lnTo>
                    <a:cubicBezTo>
                      <a:pt x="4019489" y="224296"/>
                      <a:pt x="4009294" y="252333"/>
                      <a:pt x="3990178" y="279096"/>
                    </a:cubicBezTo>
                    <a:cubicBezTo>
                      <a:pt x="3973610" y="300761"/>
                      <a:pt x="3962141" y="310956"/>
                      <a:pt x="3936653" y="319877"/>
                    </a:cubicBezTo>
                    <a:lnTo>
                      <a:pt x="4039880" y="483001"/>
                    </a:lnTo>
                    <a:lnTo>
                      <a:pt x="3929006" y="481727"/>
                    </a:lnTo>
                    <a:lnTo>
                      <a:pt x="3801565" y="281645"/>
                    </a:lnTo>
                    <a:lnTo>
                      <a:pt x="3800291" y="480453"/>
                    </a:lnTo>
                    <a:lnTo>
                      <a:pt x="3709808" y="480453"/>
                    </a:lnTo>
                    <a:close/>
                    <a:moveTo>
                      <a:pt x="3273959" y="31860"/>
                    </a:moveTo>
                    <a:lnTo>
                      <a:pt x="3364442" y="31860"/>
                    </a:lnTo>
                    <a:lnTo>
                      <a:pt x="3363168" y="303309"/>
                    </a:lnTo>
                    <a:cubicBezTo>
                      <a:pt x="3363168" y="351737"/>
                      <a:pt x="3403949" y="393792"/>
                      <a:pt x="3453650" y="393792"/>
                    </a:cubicBezTo>
                    <a:cubicBezTo>
                      <a:pt x="3503353" y="393792"/>
                      <a:pt x="3545408" y="353011"/>
                      <a:pt x="3545408" y="304584"/>
                    </a:cubicBezTo>
                    <a:lnTo>
                      <a:pt x="3546682" y="33134"/>
                    </a:lnTo>
                    <a:lnTo>
                      <a:pt x="3637166" y="33134"/>
                    </a:lnTo>
                    <a:lnTo>
                      <a:pt x="3635891" y="305858"/>
                    </a:lnTo>
                    <a:cubicBezTo>
                      <a:pt x="3635891" y="355560"/>
                      <a:pt x="3618050" y="398890"/>
                      <a:pt x="3582366" y="434574"/>
                    </a:cubicBezTo>
                    <a:cubicBezTo>
                      <a:pt x="3546682" y="470257"/>
                      <a:pt x="3503353" y="486824"/>
                      <a:pt x="3453650" y="486824"/>
                    </a:cubicBezTo>
                    <a:cubicBezTo>
                      <a:pt x="3402674" y="486824"/>
                      <a:pt x="3360619" y="468982"/>
                      <a:pt x="3324935" y="433299"/>
                    </a:cubicBezTo>
                    <a:cubicBezTo>
                      <a:pt x="3289252" y="397616"/>
                      <a:pt x="3272684" y="354286"/>
                      <a:pt x="3272684" y="304584"/>
                    </a:cubicBezTo>
                    <a:close/>
                    <a:moveTo>
                      <a:pt x="2905655" y="28037"/>
                    </a:moveTo>
                    <a:lnTo>
                      <a:pt x="3217885" y="30586"/>
                    </a:lnTo>
                    <a:lnTo>
                      <a:pt x="3217885" y="119794"/>
                    </a:lnTo>
                    <a:lnTo>
                      <a:pt x="3107012" y="118520"/>
                    </a:lnTo>
                    <a:lnTo>
                      <a:pt x="3104463" y="477903"/>
                    </a:lnTo>
                    <a:lnTo>
                      <a:pt x="3013980" y="477903"/>
                    </a:lnTo>
                    <a:lnTo>
                      <a:pt x="3016529" y="118520"/>
                    </a:lnTo>
                    <a:lnTo>
                      <a:pt x="2905655" y="117246"/>
                    </a:lnTo>
                    <a:close/>
                    <a:moveTo>
                      <a:pt x="4264176" y="26762"/>
                    </a:moveTo>
                    <a:lnTo>
                      <a:pt x="4533076" y="286742"/>
                    </a:lnTo>
                    <a:lnTo>
                      <a:pt x="4534350" y="36957"/>
                    </a:lnTo>
                    <a:lnTo>
                      <a:pt x="4624834" y="36957"/>
                    </a:lnTo>
                    <a:lnTo>
                      <a:pt x="4622285" y="497019"/>
                    </a:lnTo>
                    <a:lnTo>
                      <a:pt x="4353385" y="237040"/>
                    </a:lnTo>
                    <a:lnTo>
                      <a:pt x="4352110" y="486824"/>
                    </a:lnTo>
                    <a:lnTo>
                      <a:pt x="4261627" y="486824"/>
                    </a:lnTo>
                    <a:close/>
                    <a:moveTo>
                      <a:pt x="2703024" y="22939"/>
                    </a:moveTo>
                    <a:lnTo>
                      <a:pt x="2703024" y="24213"/>
                    </a:lnTo>
                    <a:cubicBezTo>
                      <a:pt x="2771841" y="24213"/>
                      <a:pt x="2827916" y="56074"/>
                      <a:pt x="2864873" y="91757"/>
                    </a:cubicBezTo>
                    <a:lnTo>
                      <a:pt x="2799879" y="155478"/>
                    </a:lnTo>
                    <a:cubicBezTo>
                      <a:pt x="2773116" y="128715"/>
                      <a:pt x="2741256" y="114697"/>
                      <a:pt x="2703024" y="114697"/>
                    </a:cubicBezTo>
                    <a:cubicBezTo>
                      <a:pt x="2664791" y="114697"/>
                      <a:pt x="2632931" y="127441"/>
                      <a:pt x="2606168" y="154203"/>
                    </a:cubicBezTo>
                    <a:cubicBezTo>
                      <a:pt x="2579406" y="180966"/>
                      <a:pt x="2565387" y="212826"/>
                      <a:pt x="2565387" y="251059"/>
                    </a:cubicBezTo>
                    <a:cubicBezTo>
                      <a:pt x="2565387" y="289291"/>
                      <a:pt x="2578131" y="321151"/>
                      <a:pt x="2604894" y="347913"/>
                    </a:cubicBezTo>
                    <a:cubicBezTo>
                      <a:pt x="2631656" y="374676"/>
                      <a:pt x="2663517" y="388695"/>
                      <a:pt x="2700475" y="388695"/>
                    </a:cubicBezTo>
                    <a:cubicBezTo>
                      <a:pt x="2738707" y="388695"/>
                      <a:pt x="2770567" y="375951"/>
                      <a:pt x="2797330" y="349188"/>
                    </a:cubicBezTo>
                    <a:lnTo>
                      <a:pt x="2861050" y="414183"/>
                    </a:lnTo>
                    <a:cubicBezTo>
                      <a:pt x="2826641" y="449866"/>
                      <a:pt x="2771841" y="479178"/>
                      <a:pt x="2700475" y="479178"/>
                    </a:cubicBezTo>
                    <a:cubicBezTo>
                      <a:pt x="2638028" y="479178"/>
                      <a:pt x="2584503" y="456238"/>
                      <a:pt x="2539899" y="411634"/>
                    </a:cubicBezTo>
                    <a:cubicBezTo>
                      <a:pt x="2495294" y="367030"/>
                      <a:pt x="2473630" y="312230"/>
                      <a:pt x="2473630" y="249784"/>
                    </a:cubicBezTo>
                    <a:cubicBezTo>
                      <a:pt x="2473630" y="187338"/>
                      <a:pt x="2496569" y="133813"/>
                      <a:pt x="2541174" y="89208"/>
                    </a:cubicBezTo>
                    <a:cubicBezTo>
                      <a:pt x="2585778" y="44604"/>
                      <a:pt x="2640577" y="22939"/>
                      <a:pt x="2703024" y="22939"/>
                    </a:cubicBezTo>
                    <a:close/>
                    <a:moveTo>
                      <a:pt x="1841522" y="21665"/>
                    </a:moveTo>
                    <a:lnTo>
                      <a:pt x="2111697" y="21665"/>
                    </a:lnTo>
                    <a:lnTo>
                      <a:pt x="2111697" y="112148"/>
                    </a:lnTo>
                    <a:lnTo>
                      <a:pt x="1930731" y="110874"/>
                    </a:lnTo>
                    <a:lnTo>
                      <a:pt x="1930731" y="201356"/>
                    </a:lnTo>
                    <a:lnTo>
                      <a:pt x="2065819" y="202631"/>
                    </a:lnTo>
                    <a:lnTo>
                      <a:pt x="2065819" y="293114"/>
                    </a:lnTo>
                    <a:lnTo>
                      <a:pt x="1930731" y="291840"/>
                    </a:lnTo>
                    <a:lnTo>
                      <a:pt x="1929457" y="472806"/>
                    </a:lnTo>
                    <a:lnTo>
                      <a:pt x="1838973" y="472806"/>
                    </a:lnTo>
                    <a:close/>
                    <a:moveTo>
                      <a:pt x="1401851" y="19116"/>
                    </a:moveTo>
                    <a:lnTo>
                      <a:pt x="1492335" y="19116"/>
                    </a:lnTo>
                    <a:lnTo>
                      <a:pt x="1491060" y="290565"/>
                    </a:lnTo>
                    <a:cubicBezTo>
                      <a:pt x="1491060" y="338993"/>
                      <a:pt x="1531841" y="381048"/>
                      <a:pt x="1581543" y="381048"/>
                    </a:cubicBezTo>
                    <a:cubicBezTo>
                      <a:pt x="1631245" y="382323"/>
                      <a:pt x="1673300" y="340267"/>
                      <a:pt x="1673300" y="291840"/>
                    </a:cubicBezTo>
                    <a:lnTo>
                      <a:pt x="1674575" y="20390"/>
                    </a:lnTo>
                    <a:lnTo>
                      <a:pt x="1765058" y="20390"/>
                    </a:lnTo>
                    <a:lnTo>
                      <a:pt x="1763784" y="293114"/>
                    </a:lnTo>
                    <a:cubicBezTo>
                      <a:pt x="1763784" y="342816"/>
                      <a:pt x="1745942" y="386146"/>
                      <a:pt x="1710258" y="421830"/>
                    </a:cubicBezTo>
                    <a:cubicBezTo>
                      <a:pt x="1674575" y="457513"/>
                      <a:pt x="1631245" y="474080"/>
                      <a:pt x="1581543" y="474080"/>
                    </a:cubicBezTo>
                    <a:cubicBezTo>
                      <a:pt x="1530567" y="474080"/>
                      <a:pt x="1488511" y="456238"/>
                      <a:pt x="1452827" y="420555"/>
                    </a:cubicBezTo>
                    <a:cubicBezTo>
                      <a:pt x="1417144" y="384872"/>
                      <a:pt x="1400577" y="341542"/>
                      <a:pt x="1400577" y="291840"/>
                    </a:cubicBezTo>
                    <a:close/>
                    <a:moveTo>
                      <a:pt x="2272273" y="14018"/>
                    </a:moveTo>
                    <a:lnTo>
                      <a:pt x="2474904" y="474080"/>
                    </a:lnTo>
                    <a:lnTo>
                      <a:pt x="2376774" y="472806"/>
                    </a:lnTo>
                    <a:lnTo>
                      <a:pt x="2347463" y="403987"/>
                    </a:lnTo>
                    <a:lnTo>
                      <a:pt x="2193260" y="402713"/>
                    </a:lnTo>
                    <a:lnTo>
                      <a:pt x="2162674" y="470257"/>
                    </a:lnTo>
                    <a:lnTo>
                      <a:pt x="2064544" y="468982"/>
                    </a:lnTo>
                    <a:close/>
                    <a:moveTo>
                      <a:pt x="967278" y="5097"/>
                    </a:moveTo>
                    <a:lnTo>
                      <a:pt x="1236178" y="265077"/>
                    </a:lnTo>
                    <a:lnTo>
                      <a:pt x="1237453" y="15293"/>
                    </a:lnTo>
                    <a:lnTo>
                      <a:pt x="1327936" y="15293"/>
                    </a:lnTo>
                    <a:lnTo>
                      <a:pt x="1325387" y="475354"/>
                    </a:lnTo>
                    <a:lnTo>
                      <a:pt x="1056487" y="215375"/>
                    </a:lnTo>
                    <a:lnTo>
                      <a:pt x="1055212" y="465159"/>
                    </a:lnTo>
                    <a:lnTo>
                      <a:pt x="964729" y="465159"/>
                    </a:lnTo>
                    <a:close/>
                    <a:moveTo>
                      <a:pt x="704749" y="3823"/>
                    </a:moveTo>
                    <a:lnTo>
                      <a:pt x="907380" y="463885"/>
                    </a:lnTo>
                    <a:lnTo>
                      <a:pt x="809250" y="462611"/>
                    </a:lnTo>
                    <a:lnTo>
                      <a:pt x="779939" y="393792"/>
                    </a:lnTo>
                    <a:lnTo>
                      <a:pt x="625735" y="392518"/>
                    </a:lnTo>
                    <a:lnTo>
                      <a:pt x="595150" y="460062"/>
                    </a:lnTo>
                    <a:lnTo>
                      <a:pt x="497020" y="458787"/>
                    </a:lnTo>
                    <a:close/>
                    <a:moveTo>
                      <a:pt x="2549" y="0"/>
                    </a:moveTo>
                    <a:lnTo>
                      <a:pt x="221748" y="302035"/>
                    </a:lnTo>
                    <a:lnTo>
                      <a:pt x="443495" y="1274"/>
                    </a:lnTo>
                    <a:lnTo>
                      <a:pt x="440946" y="461336"/>
                    </a:lnTo>
                    <a:lnTo>
                      <a:pt x="350463" y="461336"/>
                    </a:lnTo>
                    <a:lnTo>
                      <a:pt x="351737" y="275273"/>
                    </a:lnTo>
                    <a:lnTo>
                      <a:pt x="220473" y="453690"/>
                    </a:lnTo>
                    <a:lnTo>
                      <a:pt x="91758" y="273998"/>
                    </a:lnTo>
                    <a:lnTo>
                      <a:pt x="90483" y="460062"/>
                    </a:lnTo>
                    <a:lnTo>
                      <a:pt x="0" y="460062"/>
                    </a:ln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9" name="One Team Built to Win">
                <a:extLst>
                  <a:ext uri="{FF2B5EF4-FFF2-40B4-BE49-F238E27FC236}">
                    <a16:creationId xmlns:a16="http://schemas.microsoft.com/office/drawing/2014/main" id="{8651F6B0-28D1-43B9-95D6-E78E1144D3B2}"/>
                  </a:ext>
                </a:extLst>
              </p:cNvPr>
              <p:cNvSpPr/>
              <p:nvPr/>
            </p:nvSpPr>
            <p:spPr>
              <a:xfrm>
                <a:off x="5808229" y="5835864"/>
                <a:ext cx="7441278" cy="513588"/>
              </a:xfrm>
              <a:custGeom>
                <a:avLst/>
                <a:gdLst>
                  <a:gd name="connsiteX0" fmla="*/ 3700886 w 7441278"/>
                  <a:gd name="connsiteY0" fmla="*/ 282918 h 513588"/>
                  <a:gd name="connsiteX1" fmla="*/ 3699611 w 7441278"/>
                  <a:gd name="connsiteY1" fmla="*/ 392518 h 513588"/>
                  <a:gd name="connsiteX2" fmla="*/ 3717453 w 7441278"/>
                  <a:gd name="connsiteY2" fmla="*/ 392518 h 513588"/>
                  <a:gd name="connsiteX3" fmla="*/ 3776075 w 7441278"/>
                  <a:gd name="connsiteY3" fmla="*/ 392518 h 513588"/>
                  <a:gd name="connsiteX4" fmla="*/ 3829601 w 7441278"/>
                  <a:gd name="connsiteY4" fmla="*/ 340267 h 513588"/>
                  <a:gd name="connsiteX5" fmla="*/ 3777350 w 7441278"/>
                  <a:gd name="connsiteY5" fmla="*/ 284193 h 513588"/>
                  <a:gd name="connsiteX6" fmla="*/ 3700886 w 7441278"/>
                  <a:gd name="connsiteY6" fmla="*/ 282918 h 513588"/>
                  <a:gd name="connsiteX7" fmla="*/ 3345325 w 7441278"/>
                  <a:gd name="connsiteY7" fmla="*/ 268900 h 513588"/>
                  <a:gd name="connsiteX8" fmla="*/ 3405223 w 7441278"/>
                  <a:gd name="connsiteY8" fmla="*/ 328797 h 513588"/>
                  <a:gd name="connsiteX9" fmla="*/ 3344051 w 7441278"/>
                  <a:gd name="connsiteY9" fmla="*/ 388694 h 513588"/>
                  <a:gd name="connsiteX10" fmla="*/ 3285428 w 7441278"/>
                  <a:gd name="connsiteY10" fmla="*/ 328797 h 513588"/>
                  <a:gd name="connsiteX11" fmla="*/ 3345325 w 7441278"/>
                  <a:gd name="connsiteY11" fmla="*/ 268900 h 513588"/>
                  <a:gd name="connsiteX12" fmla="*/ 2330896 w 7441278"/>
                  <a:gd name="connsiteY12" fmla="*/ 228119 h 513588"/>
                  <a:gd name="connsiteX13" fmla="*/ 2288840 w 7441278"/>
                  <a:gd name="connsiteY13" fmla="*/ 322425 h 513588"/>
                  <a:gd name="connsiteX14" fmla="*/ 2371677 w 7441278"/>
                  <a:gd name="connsiteY14" fmla="*/ 323700 h 513588"/>
                  <a:gd name="connsiteX15" fmla="*/ 5880127 w 7441278"/>
                  <a:gd name="connsiteY15" fmla="*/ 133813 h 513588"/>
                  <a:gd name="connsiteX16" fmla="*/ 5781997 w 7441278"/>
                  <a:gd name="connsiteY16" fmla="*/ 173319 h 513588"/>
                  <a:gd name="connsiteX17" fmla="*/ 5741216 w 7441278"/>
                  <a:gd name="connsiteY17" fmla="*/ 270174 h 513588"/>
                  <a:gd name="connsiteX18" fmla="*/ 5780723 w 7441278"/>
                  <a:gd name="connsiteY18" fmla="*/ 367029 h 513588"/>
                  <a:gd name="connsiteX19" fmla="*/ 5877578 w 7441278"/>
                  <a:gd name="connsiteY19" fmla="*/ 407810 h 513588"/>
                  <a:gd name="connsiteX20" fmla="*/ 5974433 w 7441278"/>
                  <a:gd name="connsiteY20" fmla="*/ 368304 h 513588"/>
                  <a:gd name="connsiteX21" fmla="*/ 6015214 w 7441278"/>
                  <a:gd name="connsiteY21" fmla="*/ 271449 h 513588"/>
                  <a:gd name="connsiteX22" fmla="*/ 5975707 w 7441278"/>
                  <a:gd name="connsiteY22" fmla="*/ 174594 h 513588"/>
                  <a:gd name="connsiteX23" fmla="*/ 5880127 w 7441278"/>
                  <a:gd name="connsiteY23" fmla="*/ 133813 h 513588"/>
                  <a:gd name="connsiteX24" fmla="*/ 3700886 w 7441278"/>
                  <a:gd name="connsiteY24" fmla="*/ 119794 h 513588"/>
                  <a:gd name="connsiteX25" fmla="*/ 3700886 w 7441278"/>
                  <a:gd name="connsiteY25" fmla="*/ 202631 h 513588"/>
                  <a:gd name="connsiteX26" fmla="*/ 3735295 w 7441278"/>
                  <a:gd name="connsiteY26" fmla="*/ 200082 h 513588"/>
                  <a:gd name="connsiteX27" fmla="*/ 3774801 w 7441278"/>
                  <a:gd name="connsiteY27" fmla="*/ 159301 h 513588"/>
                  <a:gd name="connsiteX28" fmla="*/ 3736569 w 7441278"/>
                  <a:gd name="connsiteY28" fmla="*/ 119794 h 513588"/>
                  <a:gd name="connsiteX29" fmla="*/ 230668 w 7441278"/>
                  <a:gd name="connsiteY29" fmla="*/ 95581 h 513588"/>
                  <a:gd name="connsiteX30" fmla="*/ 132539 w 7441278"/>
                  <a:gd name="connsiteY30" fmla="*/ 135087 h 513588"/>
                  <a:gd name="connsiteX31" fmla="*/ 91758 w 7441278"/>
                  <a:gd name="connsiteY31" fmla="*/ 231942 h 513588"/>
                  <a:gd name="connsiteX32" fmla="*/ 131264 w 7441278"/>
                  <a:gd name="connsiteY32" fmla="*/ 328797 h 513588"/>
                  <a:gd name="connsiteX33" fmla="*/ 228120 w 7441278"/>
                  <a:gd name="connsiteY33" fmla="*/ 369579 h 513588"/>
                  <a:gd name="connsiteX34" fmla="*/ 324974 w 7441278"/>
                  <a:gd name="connsiteY34" fmla="*/ 330072 h 513588"/>
                  <a:gd name="connsiteX35" fmla="*/ 365756 w 7441278"/>
                  <a:gd name="connsiteY35" fmla="*/ 233217 h 513588"/>
                  <a:gd name="connsiteX36" fmla="*/ 326249 w 7441278"/>
                  <a:gd name="connsiteY36" fmla="*/ 136362 h 513588"/>
                  <a:gd name="connsiteX37" fmla="*/ 230668 w 7441278"/>
                  <a:gd name="connsiteY37" fmla="*/ 95581 h 513588"/>
                  <a:gd name="connsiteX38" fmla="*/ 6917495 w 7441278"/>
                  <a:gd name="connsiteY38" fmla="*/ 52251 h 513588"/>
                  <a:gd name="connsiteX39" fmla="*/ 7007979 w 7441278"/>
                  <a:gd name="connsiteY39" fmla="*/ 52251 h 513588"/>
                  <a:gd name="connsiteX40" fmla="*/ 7005430 w 7441278"/>
                  <a:gd name="connsiteY40" fmla="*/ 502117 h 513588"/>
                  <a:gd name="connsiteX41" fmla="*/ 6914947 w 7441278"/>
                  <a:gd name="connsiteY41" fmla="*/ 502117 h 513588"/>
                  <a:gd name="connsiteX42" fmla="*/ 6332542 w 7441278"/>
                  <a:gd name="connsiteY42" fmla="*/ 48427 h 513588"/>
                  <a:gd name="connsiteX43" fmla="*/ 6429397 w 7441278"/>
                  <a:gd name="connsiteY43" fmla="*/ 49701 h 513588"/>
                  <a:gd name="connsiteX44" fmla="*/ 6510959 w 7441278"/>
                  <a:gd name="connsiteY44" fmla="*/ 262528 h 513588"/>
                  <a:gd name="connsiteX45" fmla="*/ 6596345 w 7441278"/>
                  <a:gd name="connsiteY45" fmla="*/ 50976 h 513588"/>
                  <a:gd name="connsiteX46" fmla="*/ 6677907 w 7441278"/>
                  <a:gd name="connsiteY46" fmla="*/ 263802 h 513588"/>
                  <a:gd name="connsiteX47" fmla="*/ 6762018 w 7441278"/>
                  <a:gd name="connsiteY47" fmla="*/ 52250 h 513588"/>
                  <a:gd name="connsiteX48" fmla="*/ 6860147 w 7441278"/>
                  <a:gd name="connsiteY48" fmla="*/ 52250 h 513588"/>
                  <a:gd name="connsiteX49" fmla="*/ 6676633 w 7441278"/>
                  <a:gd name="connsiteY49" fmla="*/ 511038 h 513588"/>
                  <a:gd name="connsiteX50" fmla="*/ 6593796 w 7441278"/>
                  <a:gd name="connsiteY50" fmla="*/ 286742 h 513588"/>
                  <a:gd name="connsiteX51" fmla="*/ 6509684 w 7441278"/>
                  <a:gd name="connsiteY51" fmla="*/ 509763 h 513588"/>
                  <a:gd name="connsiteX52" fmla="*/ 7080621 w 7441278"/>
                  <a:gd name="connsiteY52" fmla="*/ 43330 h 513588"/>
                  <a:gd name="connsiteX53" fmla="*/ 7349521 w 7441278"/>
                  <a:gd name="connsiteY53" fmla="*/ 303310 h 513588"/>
                  <a:gd name="connsiteX54" fmla="*/ 7350795 w 7441278"/>
                  <a:gd name="connsiteY54" fmla="*/ 53525 h 513588"/>
                  <a:gd name="connsiteX55" fmla="*/ 7441278 w 7441278"/>
                  <a:gd name="connsiteY55" fmla="*/ 53525 h 513588"/>
                  <a:gd name="connsiteX56" fmla="*/ 7438730 w 7441278"/>
                  <a:gd name="connsiteY56" fmla="*/ 513588 h 513588"/>
                  <a:gd name="connsiteX57" fmla="*/ 7169830 w 7441278"/>
                  <a:gd name="connsiteY57" fmla="*/ 253608 h 513588"/>
                  <a:gd name="connsiteX58" fmla="*/ 7168555 w 7441278"/>
                  <a:gd name="connsiteY58" fmla="*/ 503392 h 513588"/>
                  <a:gd name="connsiteX59" fmla="*/ 7078072 w 7441278"/>
                  <a:gd name="connsiteY59" fmla="*/ 503392 h 513588"/>
                  <a:gd name="connsiteX60" fmla="*/ 5877578 w 7441278"/>
                  <a:gd name="connsiteY60" fmla="*/ 42055 h 513588"/>
                  <a:gd name="connsiteX61" fmla="*/ 6039428 w 7441278"/>
                  <a:gd name="connsiteY61" fmla="*/ 110873 h 513588"/>
                  <a:gd name="connsiteX62" fmla="*/ 6105697 w 7441278"/>
                  <a:gd name="connsiteY62" fmla="*/ 272723 h 513588"/>
                  <a:gd name="connsiteX63" fmla="*/ 6036879 w 7441278"/>
                  <a:gd name="connsiteY63" fmla="*/ 433299 h 513588"/>
                  <a:gd name="connsiteX64" fmla="*/ 5875029 w 7441278"/>
                  <a:gd name="connsiteY64" fmla="*/ 498294 h 513588"/>
                  <a:gd name="connsiteX65" fmla="*/ 5714453 w 7441278"/>
                  <a:gd name="connsiteY65" fmla="*/ 430750 h 513588"/>
                  <a:gd name="connsiteX66" fmla="*/ 5648184 w 7441278"/>
                  <a:gd name="connsiteY66" fmla="*/ 268900 h 513588"/>
                  <a:gd name="connsiteX67" fmla="*/ 5715728 w 7441278"/>
                  <a:gd name="connsiteY67" fmla="*/ 108324 h 513588"/>
                  <a:gd name="connsiteX68" fmla="*/ 5877578 w 7441278"/>
                  <a:gd name="connsiteY68" fmla="*/ 42055 h 513588"/>
                  <a:gd name="connsiteX69" fmla="*/ 5342325 w 7441278"/>
                  <a:gd name="connsiteY69" fmla="*/ 42055 h 513588"/>
                  <a:gd name="connsiteX70" fmla="*/ 5654555 w 7441278"/>
                  <a:gd name="connsiteY70" fmla="*/ 44604 h 513588"/>
                  <a:gd name="connsiteX71" fmla="*/ 5654555 w 7441278"/>
                  <a:gd name="connsiteY71" fmla="*/ 133813 h 513588"/>
                  <a:gd name="connsiteX72" fmla="*/ 5543682 w 7441278"/>
                  <a:gd name="connsiteY72" fmla="*/ 132538 h 513588"/>
                  <a:gd name="connsiteX73" fmla="*/ 5541133 w 7441278"/>
                  <a:gd name="connsiteY73" fmla="*/ 491922 h 513588"/>
                  <a:gd name="connsiteX74" fmla="*/ 5450650 w 7441278"/>
                  <a:gd name="connsiteY74" fmla="*/ 491922 h 513588"/>
                  <a:gd name="connsiteX75" fmla="*/ 5453199 w 7441278"/>
                  <a:gd name="connsiteY75" fmla="*/ 132538 h 513588"/>
                  <a:gd name="connsiteX76" fmla="*/ 5342325 w 7441278"/>
                  <a:gd name="connsiteY76" fmla="*/ 131264 h 513588"/>
                  <a:gd name="connsiteX77" fmla="*/ 4804524 w 7441278"/>
                  <a:gd name="connsiteY77" fmla="*/ 38232 h 513588"/>
                  <a:gd name="connsiteX78" fmla="*/ 5116754 w 7441278"/>
                  <a:gd name="connsiteY78" fmla="*/ 40781 h 513588"/>
                  <a:gd name="connsiteX79" fmla="*/ 5116754 w 7441278"/>
                  <a:gd name="connsiteY79" fmla="*/ 129989 h 513588"/>
                  <a:gd name="connsiteX80" fmla="*/ 5005881 w 7441278"/>
                  <a:gd name="connsiteY80" fmla="*/ 128715 h 513588"/>
                  <a:gd name="connsiteX81" fmla="*/ 5003332 w 7441278"/>
                  <a:gd name="connsiteY81" fmla="*/ 488099 h 513588"/>
                  <a:gd name="connsiteX82" fmla="*/ 4912849 w 7441278"/>
                  <a:gd name="connsiteY82" fmla="*/ 488099 h 513588"/>
                  <a:gd name="connsiteX83" fmla="*/ 4915398 w 7441278"/>
                  <a:gd name="connsiteY83" fmla="*/ 128715 h 513588"/>
                  <a:gd name="connsiteX84" fmla="*/ 4804524 w 7441278"/>
                  <a:gd name="connsiteY84" fmla="*/ 127441 h 513588"/>
                  <a:gd name="connsiteX85" fmla="*/ 4577680 w 7441278"/>
                  <a:gd name="connsiteY85" fmla="*/ 36957 h 513588"/>
                  <a:gd name="connsiteX86" fmla="*/ 4668163 w 7441278"/>
                  <a:gd name="connsiteY86" fmla="*/ 38231 h 513588"/>
                  <a:gd name="connsiteX87" fmla="*/ 4665615 w 7441278"/>
                  <a:gd name="connsiteY87" fmla="*/ 397615 h 513588"/>
                  <a:gd name="connsiteX88" fmla="*/ 4846580 w 7441278"/>
                  <a:gd name="connsiteY88" fmla="*/ 398889 h 513588"/>
                  <a:gd name="connsiteX89" fmla="*/ 4846580 w 7441278"/>
                  <a:gd name="connsiteY89" fmla="*/ 488098 h 513588"/>
                  <a:gd name="connsiteX90" fmla="*/ 4575131 w 7441278"/>
                  <a:gd name="connsiteY90" fmla="*/ 486823 h 513588"/>
                  <a:gd name="connsiteX91" fmla="*/ 4413280 w 7441278"/>
                  <a:gd name="connsiteY91" fmla="*/ 35683 h 513588"/>
                  <a:gd name="connsiteX92" fmla="*/ 4503764 w 7441278"/>
                  <a:gd name="connsiteY92" fmla="*/ 35683 h 513588"/>
                  <a:gd name="connsiteX93" fmla="*/ 4501215 w 7441278"/>
                  <a:gd name="connsiteY93" fmla="*/ 485550 h 513588"/>
                  <a:gd name="connsiteX94" fmla="*/ 4410732 w 7441278"/>
                  <a:gd name="connsiteY94" fmla="*/ 485550 h 513588"/>
                  <a:gd name="connsiteX95" fmla="*/ 3976158 w 7441278"/>
                  <a:gd name="connsiteY95" fmla="*/ 34408 h 513588"/>
                  <a:gd name="connsiteX96" fmla="*/ 4066642 w 7441278"/>
                  <a:gd name="connsiteY96" fmla="*/ 34408 h 513588"/>
                  <a:gd name="connsiteX97" fmla="*/ 4065367 w 7441278"/>
                  <a:gd name="connsiteY97" fmla="*/ 305858 h 513588"/>
                  <a:gd name="connsiteX98" fmla="*/ 4155850 w 7441278"/>
                  <a:gd name="connsiteY98" fmla="*/ 396341 h 513588"/>
                  <a:gd name="connsiteX99" fmla="*/ 4247607 w 7441278"/>
                  <a:gd name="connsiteY99" fmla="*/ 307132 h 513588"/>
                  <a:gd name="connsiteX100" fmla="*/ 4248882 w 7441278"/>
                  <a:gd name="connsiteY100" fmla="*/ 35682 h 513588"/>
                  <a:gd name="connsiteX101" fmla="*/ 4339365 w 7441278"/>
                  <a:gd name="connsiteY101" fmla="*/ 35682 h 513588"/>
                  <a:gd name="connsiteX102" fmla="*/ 4338091 w 7441278"/>
                  <a:gd name="connsiteY102" fmla="*/ 308406 h 513588"/>
                  <a:gd name="connsiteX103" fmla="*/ 4284565 w 7441278"/>
                  <a:gd name="connsiteY103" fmla="*/ 437122 h 513588"/>
                  <a:gd name="connsiteX104" fmla="*/ 4155850 w 7441278"/>
                  <a:gd name="connsiteY104" fmla="*/ 489372 h 513588"/>
                  <a:gd name="connsiteX105" fmla="*/ 4027134 w 7441278"/>
                  <a:gd name="connsiteY105" fmla="*/ 435847 h 513588"/>
                  <a:gd name="connsiteX106" fmla="*/ 3974884 w 7441278"/>
                  <a:gd name="connsiteY106" fmla="*/ 307132 h 513588"/>
                  <a:gd name="connsiteX107" fmla="*/ 3611677 w 7441278"/>
                  <a:gd name="connsiteY107" fmla="*/ 29311 h 513588"/>
                  <a:gd name="connsiteX108" fmla="*/ 3705983 w 7441278"/>
                  <a:gd name="connsiteY108" fmla="*/ 29311 h 513588"/>
                  <a:gd name="connsiteX109" fmla="*/ 3737843 w 7441278"/>
                  <a:gd name="connsiteY109" fmla="*/ 29311 h 513588"/>
                  <a:gd name="connsiteX110" fmla="*/ 3827052 w 7441278"/>
                  <a:gd name="connsiteY110" fmla="*/ 67543 h 513588"/>
                  <a:gd name="connsiteX111" fmla="*/ 3862736 w 7441278"/>
                  <a:gd name="connsiteY111" fmla="*/ 152929 h 513588"/>
                  <a:gd name="connsiteX112" fmla="*/ 3842345 w 7441278"/>
                  <a:gd name="connsiteY112" fmla="*/ 216649 h 513588"/>
                  <a:gd name="connsiteX113" fmla="*/ 3876754 w 7441278"/>
                  <a:gd name="connsiteY113" fmla="*/ 239589 h 513588"/>
                  <a:gd name="connsiteX114" fmla="*/ 3917535 w 7441278"/>
                  <a:gd name="connsiteY114" fmla="*/ 340267 h 513588"/>
                  <a:gd name="connsiteX115" fmla="*/ 3875480 w 7441278"/>
                  <a:gd name="connsiteY115" fmla="*/ 439671 h 513588"/>
                  <a:gd name="connsiteX116" fmla="*/ 3776075 w 7441278"/>
                  <a:gd name="connsiteY116" fmla="*/ 480452 h 513588"/>
                  <a:gd name="connsiteX117" fmla="*/ 3609128 w 7441278"/>
                  <a:gd name="connsiteY117" fmla="*/ 479178 h 513588"/>
                  <a:gd name="connsiteX118" fmla="*/ 1818583 w 7441278"/>
                  <a:gd name="connsiteY118" fmla="*/ 17841 h 513588"/>
                  <a:gd name="connsiteX119" fmla="*/ 2087483 w 7441278"/>
                  <a:gd name="connsiteY119" fmla="*/ 19115 h 513588"/>
                  <a:gd name="connsiteX120" fmla="*/ 2087483 w 7441278"/>
                  <a:gd name="connsiteY120" fmla="*/ 109599 h 513588"/>
                  <a:gd name="connsiteX121" fmla="*/ 1906518 w 7441278"/>
                  <a:gd name="connsiteY121" fmla="*/ 108324 h 513588"/>
                  <a:gd name="connsiteX122" fmla="*/ 1906518 w 7441278"/>
                  <a:gd name="connsiteY122" fmla="*/ 198807 h 513588"/>
                  <a:gd name="connsiteX123" fmla="*/ 2041605 w 7441278"/>
                  <a:gd name="connsiteY123" fmla="*/ 200081 h 513588"/>
                  <a:gd name="connsiteX124" fmla="*/ 2041605 w 7441278"/>
                  <a:gd name="connsiteY124" fmla="*/ 290565 h 513588"/>
                  <a:gd name="connsiteX125" fmla="*/ 1906518 w 7441278"/>
                  <a:gd name="connsiteY125" fmla="*/ 289290 h 513588"/>
                  <a:gd name="connsiteX126" fmla="*/ 1906518 w 7441278"/>
                  <a:gd name="connsiteY126" fmla="*/ 379773 h 513588"/>
                  <a:gd name="connsiteX127" fmla="*/ 2087483 w 7441278"/>
                  <a:gd name="connsiteY127" fmla="*/ 381048 h 513588"/>
                  <a:gd name="connsiteX128" fmla="*/ 2087483 w 7441278"/>
                  <a:gd name="connsiteY128" fmla="*/ 470256 h 513588"/>
                  <a:gd name="connsiteX129" fmla="*/ 1816034 w 7441278"/>
                  <a:gd name="connsiteY129" fmla="*/ 468982 h 513588"/>
                  <a:gd name="connsiteX130" fmla="*/ 1446455 w 7441278"/>
                  <a:gd name="connsiteY130" fmla="*/ 15292 h 513588"/>
                  <a:gd name="connsiteX131" fmla="*/ 1758685 w 7441278"/>
                  <a:gd name="connsiteY131" fmla="*/ 17841 h 513588"/>
                  <a:gd name="connsiteX132" fmla="*/ 1758685 w 7441278"/>
                  <a:gd name="connsiteY132" fmla="*/ 107050 h 513588"/>
                  <a:gd name="connsiteX133" fmla="*/ 1647812 w 7441278"/>
                  <a:gd name="connsiteY133" fmla="*/ 105775 h 513588"/>
                  <a:gd name="connsiteX134" fmla="*/ 1645263 w 7441278"/>
                  <a:gd name="connsiteY134" fmla="*/ 465158 h 513588"/>
                  <a:gd name="connsiteX135" fmla="*/ 1554780 w 7441278"/>
                  <a:gd name="connsiteY135" fmla="*/ 465158 h 513588"/>
                  <a:gd name="connsiteX136" fmla="*/ 1557329 w 7441278"/>
                  <a:gd name="connsiteY136" fmla="*/ 105775 h 513588"/>
                  <a:gd name="connsiteX137" fmla="*/ 1446455 w 7441278"/>
                  <a:gd name="connsiteY137" fmla="*/ 104501 h 513588"/>
                  <a:gd name="connsiteX138" fmla="*/ 2593424 w 7441278"/>
                  <a:gd name="connsiteY138" fmla="*/ 14018 h 513588"/>
                  <a:gd name="connsiteX139" fmla="*/ 2812623 w 7441278"/>
                  <a:gd name="connsiteY139" fmla="*/ 316053 h 513588"/>
                  <a:gd name="connsiteX140" fmla="*/ 3034370 w 7441278"/>
                  <a:gd name="connsiteY140" fmla="*/ 15292 h 513588"/>
                  <a:gd name="connsiteX141" fmla="*/ 3031821 w 7441278"/>
                  <a:gd name="connsiteY141" fmla="*/ 475354 h 513588"/>
                  <a:gd name="connsiteX142" fmla="*/ 2941338 w 7441278"/>
                  <a:gd name="connsiteY142" fmla="*/ 475354 h 513588"/>
                  <a:gd name="connsiteX143" fmla="*/ 2942613 w 7441278"/>
                  <a:gd name="connsiteY143" fmla="*/ 289290 h 513588"/>
                  <a:gd name="connsiteX144" fmla="*/ 2811349 w 7441278"/>
                  <a:gd name="connsiteY144" fmla="*/ 467708 h 513588"/>
                  <a:gd name="connsiteX145" fmla="*/ 2682633 w 7441278"/>
                  <a:gd name="connsiteY145" fmla="*/ 288016 h 513588"/>
                  <a:gd name="connsiteX146" fmla="*/ 2681359 w 7441278"/>
                  <a:gd name="connsiteY146" fmla="*/ 474080 h 513588"/>
                  <a:gd name="connsiteX147" fmla="*/ 2590875 w 7441278"/>
                  <a:gd name="connsiteY147" fmla="*/ 474080 h 513588"/>
                  <a:gd name="connsiteX148" fmla="*/ 2332170 w 7441278"/>
                  <a:gd name="connsiteY148" fmla="*/ 12744 h 513588"/>
                  <a:gd name="connsiteX149" fmla="*/ 2534801 w 7441278"/>
                  <a:gd name="connsiteY149" fmla="*/ 472806 h 513588"/>
                  <a:gd name="connsiteX150" fmla="*/ 2436671 w 7441278"/>
                  <a:gd name="connsiteY150" fmla="*/ 471531 h 513588"/>
                  <a:gd name="connsiteX151" fmla="*/ 2407360 w 7441278"/>
                  <a:gd name="connsiteY151" fmla="*/ 402713 h 513588"/>
                  <a:gd name="connsiteX152" fmla="*/ 2253156 w 7441278"/>
                  <a:gd name="connsiteY152" fmla="*/ 401439 h 513588"/>
                  <a:gd name="connsiteX153" fmla="*/ 2222571 w 7441278"/>
                  <a:gd name="connsiteY153" fmla="*/ 468983 h 513588"/>
                  <a:gd name="connsiteX154" fmla="*/ 2124441 w 7441278"/>
                  <a:gd name="connsiteY154" fmla="*/ 467708 h 513588"/>
                  <a:gd name="connsiteX155" fmla="*/ 953258 w 7441278"/>
                  <a:gd name="connsiteY155" fmla="*/ 12744 h 513588"/>
                  <a:gd name="connsiteX156" fmla="*/ 1222159 w 7441278"/>
                  <a:gd name="connsiteY156" fmla="*/ 14018 h 513588"/>
                  <a:gd name="connsiteX157" fmla="*/ 1222159 w 7441278"/>
                  <a:gd name="connsiteY157" fmla="*/ 104501 h 513588"/>
                  <a:gd name="connsiteX158" fmla="*/ 1041193 w 7441278"/>
                  <a:gd name="connsiteY158" fmla="*/ 103227 h 513588"/>
                  <a:gd name="connsiteX159" fmla="*/ 1041193 w 7441278"/>
                  <a:gd name="connsiteY159" fmla="*/ 193710 h 513588"/>
                  <a:gd name="connsiteX160" fmla="*/ 1176280 w 7441278"/>
                  <a:gd name="connsiteY160" fmla="*/ 194984 h 513588"/>
                  <a:gd name="connsiteX161" fmla="*/ 1176280 w 7441278"/>
                  <a:gd name="connsiteY161" fmla="*/ 285468 h 513588"/>
                  <a:gd name="connsiteX162" fmla="*/ 1041193 w 7441278"/>
                  <a:gd name="connsiteY162" fmla="*/ 284193 h 513588"/>
                  <a:gd name="connsiteX163" fmla="*/ 1041193 w 7441278"/>
                  <a:gd name="connsiteY163" fmla="*/ 374676 h 513588"/>
                  <a:gd name="connsiteX164" fmla="*/ 1222159 w 7441278"/>
                  <a:gd name="connsiteY164" fmla="*/ 375951 h 513588"/>
                  <a:gd name="connsiteX165" fmla="*/ 1222159 w 7441278"/>
                  <a:gd name="connsiteY165" fmla="*/ 465159 h 513588"/>
                  <a:gd name="connsiteX166" fmla="*/ 950710 w 7441278"/>
                  <a:gd name="connsiteY166" fmla="*/ 463885 h 513588"/>
                  <a:gd name="connsiteX167" fmla="*/ 229394 w 7441278"/>
                  <a:gd name="connsiteY167" fmla="*/ 3823 h 513588"/>
                  <a:gd name="connsiteX168" fmla="*/ 391244 w 7441278"/>
                  <a:gd name="connsiteY168" fmla="*/ 72641 h 513588"/>
                  <a:gd name="connsiteX169" fmla="*/ 457513 w 7441278"/>
                  <a:gd name="connsiteY169" fmla="*/ 234491 h 513588"/>
                  <a:gd name="connsiteX170" fmla="*/ 388695 w 7441278"/>
                  <a:gd name="connsiteY170" fmla="*/ 395067 h 513588"/>
                  <a:gd name="connsiteX171" fmla="*/ 226845 w 7441278"/>
                  <a:gd name="connsiteY171" fmla="*/ 460062 h 513588"/>
                  <a:gd name="connsiteX172" fmla="*/ 66269 w 7441278"/>
                  <a:gd name="connsiteY172" fmla="*/ 392518 h 513588"/>
                  <a:gd name="connsiteX173" fmla="*/ 0 w 7441278"/>
                  <a:gd name="connsiteY173" fmla="*/ 230668 h 513588"/>
                  <a:gd name="connsiteX174" fmla="*/ 67544 w 7441278"/>
                  <a:gd name="connsiteY174" fmla="*/ 70092 h 513588"/>
                  <a:gd name="connsiteX175" fmla="*/ 229394 w 7441278"/>
                  <a:gd name="connsiteY175" fmla="*/ 3823 h 513588"/>
                  <a:gd name="connsiteX176" fmla="*/ 516136 w 7441278"/>
                  <a:gd name="connsiteY176" fmla="*/ 0 h 513588"/>
                  <a:gd name="connsiteX177" fmla="*/ 785036 w 7441278"/>
                  <a:gd name="connsiteY177" fmla="*/ 259980 h 513588"/>
                  <a:gd name="connsiteX178" fmla="*/ 786311 w 7441278"/>
                  <a:gd name="connsiteY178" fmla="*/ 10195 h 513588"/>
                  <a:gd name="connsiteX179" fmla="*/ 876793 w 7441278"/>
                  <a:gd name="connsiteY179" fmla="*/ 10195 h 513588"/>
                  <a:gd name="connsiteX180" fmla="*/ 874245 w 7441278"/>
                  <a:gd name="connsiteY180" fmla="*/ 470257 h 513588"/>
                  <a:gd name="connsiteX181" fmla="*/ 605344 w 7441278"/>
                  <a:gd name="connsiteY181" fmla="*/ 210278 h 513588"/>
                  <a:gd name="connsiteX182" fmla="*/ 604070 w 7441278"/>
                  <a:gd name="connsiteY182" fmla="*/ 460062 h 513588"/>
                  <a:gd name="connsiteX183" fmla="*/ 513587 w 7441278"/>
                  <a:gd name="connsiteY183" fmla="*/ 460062 h 5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441278" h="513588">
                    <a:moveTo>
                      <a:pt x="3700886" y="282918"/>
                    </a:moveTo>
                    <a:lnTo>
                      <a:pt x="3699611" y="392518"/>
                    </a:lnTo>
                    <a:lnTo>
                      <a:pt x="3717453" y="392518"/>
                    </a:lnTo>
                    <a:lnTo>
                      <a:pt x="3776075" y="392518"/>
                    </a:lnTo>
                    <a:cubicBezTo>
                      <a:pt x="3805387" y="393792"/>
                      <a:pt x="3828327" y="369579"/>
                      <a:pt x="3829601" y="340267"/>
                    </a:cubicBezTo>
                    <a:cubicBezTo>
                      <a:pt x="3829601" y="310956"/>
                      <a:pt x="3805387" y="286742"/>
                      <a:pt x="3777350" y="284193"/>
                    </a:cubicBezTo>
                    <a:cubicBezTo>
                      <a:pt x="3750587" y="282918"/>
                      <a:pt x="3727648" y="284193"/>
                      <a:pt x="3700886" y="282918"/>
                    </a:cubicBezTo>
                    <a:close/>
                    <a:moveTo>
                      <a:pt x="3345325" y="268900"/>
                    </a:moveTo>
                    <a:cubicBezTo>
                      <a:pt x="3378460" y="268900"/>
                      <a:pt x="3405223" y="295662"/>
                      <a:pt x="3405223" y="328797"/>
                    </a:cubicBezTo>
                    <a:cubicBezTo>
                      <a:pt x="3405223" y="361932"/>
                      <a:pt x="3377185" y="388694"/>
                      <a:pt x="3344051" y="388694"/>
                    </a:cubicBezTo>
                    <a:cubicBezTo>
                      <a:pt x="3310916" y="388694"/>
                      <a:pt x="3284154" y="361932"/>
                      <a:pt x="3285428" y="328797"/>
                    </a:cubicBezTo>
                    <a:cubicBezTo>
                      <a:pt x="3285428" y="295662"/>
                      <a:pt x="3312191" y="268900"/>
                      <a:pt x="3345325" y="268900"/>
                    </a:cubicBezTo>
                    <a:close/>
                    <a:moveTo>
                      <a:pt x="2330896" y="228119"/>
                    </a:moveTo>
                    <a:lnTo>
                      <a:pt x="2288840" y="322425"/>
                    </a:lnTo>
                    <a:lnTo>
                      <a:pt x="2371677" y="323700"/>
                    </a:lnTo>
                    <a:close/>
                    <a:moveTo>
                      <a:pt x="5880127" y="133813"/>
                    </a:moveTo>
                    <a:cubicBezTo>
                      <a:pt x="5840620" y="132538"/>
                      <a:pt x="5807485" y="146557"/>
                      <a:pt x="5781997" y="173319"/>
                    </a:cubicBezTo>
                    <a:cubicBezTo>
                      <a:pt x="5755235" y="200082"/>
                      <a:pt x="5741216" y="231942"/>
                      <a:pt x="5741216" y="270174"/>
                    </a:cubicBezTo>
                    <a:cubicBezTo>
                      <a:pt x="5741216" y="308407"/>
                      <a:pt x="5753960" y="340267"/>
                      <a:pt x="5780723" y="367029"/>
                    </a:cubicBezTo>
                    <a:cubicBezTo>
                      <a:pt x="5807485" y="393792"/>
                      <a:pt x="5839345" y="407810"/>
                      <a:pt x="5877578" y="407810"/>
                    </a:cubicBezTo>
                    <a:cubicBezTo>
                      <a:pt x="5914536" y="407810"/>
                      <a:pt x="5947670" y="395067"/>
                      <a:pt x="5974433" y="368304"/>
                    </a:cubicBezTo>
                    <a:cubicBezTo>
                      <a:pt x="6001196" y="341541"/>
                      <a:pt x="6015214" y="309681"/>
                      <a:pt x="6015214" y="271449"/>
                    </a:cubicBezTo>
                    <a:cubicBezTo>
                      <a:pt x="6015214" y="234491"/>
                      <a:pt x="6002470" y="201356"/>
                      <a:pt x="5975707" y="174594"/>
                    </a:cubicBezTo>
                    <a:cubicBezTo>
                      <a:pt x="5948944" y="147831"/>
                      <a:pt x="5917084" y="133813"/>
                      <a:pt x="5880127" y="133813"/>
                    </a:cubicBezTo>
                    <a:close/>
                    <a:moveTo>
                      <a:pt x="3700886" y="119794"/>
                    </a:moveTo>
                    <a:lnTo>
                      <a:pt x="3700886" y="202631"/>
                    </a:lnTo>
                    <a:cubicBezTo>
                      <a:pt x="3708532" y="202631"/>
                      <a:pt x="3720002" y="201356"/>
                      <a:pt x="3735295" y="200082"/>
                    </a:cubicBezTo>
                    <a:cubicBezTo>
                      <a:pt x="3756959" y="197533"/>
                      <a:pt x="3774801" y="182240"/>
                      <a:pt x="3774801" y="159301"/>
                    </a:cubicBezTo>
                    <a:cubicBezTo>
                      <a:pt x="3774801" y="137636"/>
                      <a:pt x="3758234" y="119794"/>
                      <a:pt x="3736569" y="119794"/>
                    </a:cubicBezTo>
                    <a:close/>
                    <a:moveTo>
                      <a:pt x="230668" y="95581"/>
                    </a:moveTo>
                    <a:cubicBezTo>
                      <a:pt x="192436" y="95581"/>
                      <a:pt x="159301" y="108325"/>
                      <a:pt x="132539" y="135087"/>
                    </a:cubicBezTo>
                    <a:cubicBezTo>
                      <a:pt x="105776" y="161850"/>
                      <a:pt x="91758" y="193710"/>
                      <a:pt x="91758" y="231942"/>
                    </a:cubicBezTo>
                    <a:cubicBezTo>
                      <a:pt x="91758" y="270175"/>
                      <a:pt x="104502" y="302035"/>
                      <a:pt x="131264" y="328797"/>
                    </a:cubicBezTo>
                    <a:cubicBezTo>
                      <a:pt x="158027" y="355560"/>
                      <a:pt x="189887" y="369579"/>
                      <a:pt x="228120" y="369579"/>
                    </a:cubicBezTo>
                    <a:cubicBezTo>
                      <a:pt x="265077" y="369579"/>
                      <a:pt x="298212" y="356835"/>
                      <a:pt x="324974" y="330072"/>
                    </a:cubicBezTo>
                    <a:cubicBezTo>
                      <a:pt x="351737" y="303309"/>
                      <a:pt x="365756" y="271449"/>
                      <a:pt x="365756" y="233217"/>
                    </a:cubicBezTo>
                    <a:cubicBezTo>
                      <a:pt x="365756" y="196259"/>
                      <a:pt x="353012" y="163124"/>
                      <a:pt x="326249" y="136362"/>
                    </a:cubicBezTo>
                    <a:cubicBezTo>
                      <a:pt x="299486" y="109599"/>
                      <a:pt x="267626" y="95581"/>
                      <a:pt x="230668" y="95581"/>
                    </a:cubicBezTo>
                    <a:close/>
                    <a:moveTo>
                      <a:pt x="6917495" y="52251"/>
                    </a:moveTo>
                    <a:lnTo>
                      <a:pt x="7007979" y="52251"/>
                    </a:lnTo>
                    <a:lnTo>
                      <a:pt x="7005430" y="502117"/>
                    </a:lnTo>
                    <a:lnTo>
                      <a:pt x="6914947" y="502117"/>
                    </a:lnTo>
                    <a:close/>
                    <a:moveTo>
                      <a:pt x="6332542" y="48427"/>
                    </a:moveTo>
                    <a:lnTo>
                      <a:pt x="6429397" y="49701"/>
                    </a:lnTo>
                    <a:lnTo>
                      <a:pt x="6510959" y="262528"/>
                    </a:lnTo>
                    <a:lnTo>
                      <a:pt x="6596345" y="50976"/>
                    </a:lnTo>
                    <a:lnTo>
                      <a:pt x="6677907" y="263802"/>
                    </a:lnTo>
                    <a:lnTo>
                      <a:pt x="6762018" y="52250"/>
                    </a:lnTo>
                    <a:lnTo>
                      <a:pt x="6860147" y="52250"/>
                    </a:lnTo>
                    <a:lnTo>
                      <a:pt x="6676633" y="511038"/>
                    </a:lnTo>
                    <a:lnTo>
                      <a:pt x="6593796" y="286742"/>
                    </a:lnTo>
                    <a:lnTo>
                      <a:pt x="6509684" y="509763"/>
                    </a:lnTo>
                    <a:close/>
                    <a:moveTo>
                      <a:pt x="7080621" y="43330"/>
                    </a:moveTo>
                    <a:lnTo>
                      <a:pt x="7349521" y="303310"/>
                    </a:lnTo>
                    <a:lnTo>
                      <a:pt x="7350795" y="53525"/>
                    </a:lnTo>
                    <a:lnTo>
                      <a:pt x="7441278" y="53525"/>
                    </a:lnTo>
                    <a:lnTo>
                      <a:pt x="7438730" y="513588"/>
                    </a:lnTo>
                    <a:lnTo>
                      <a:pt x="7169830" y="253608"/>
                    </a:lnTo>
                    <a:lnTo>
                      <a:pt x="7168555" y="503392"/>
                    </a:lnTo>
                    <a:lnTo>
                      <a:pt x="7078072" y="503392"/>
                    </a:lnTo>
                    <a:close/>
                    <a:moveTo>
                      <a:pt x="5877578" y="42055"/>
                    </a:moveTo>
                    <a:cubicBezTo>
                      <a:pt x="5941298" y="42055"/>
                      <a:pt x="5994824" y="64995"/>
                      <a:pt x="6039428" y="110873"/>
                    </a:cubicBezTo>
                    <a:cubicBezTo>
                      <a:pt x="6084032" y="155477"/>
                      <a:pt x="6105697" y="210277"/>
                      <a:pt x="6105697" y="272723"/>
                    </a:cubicBezTo>
                    <a:cubicBezTo>
                      <a:pt x="6105697" y="335169"/>
                      <a:pt x="6082757" y="388695"/>
                      <a:pt x="6036879" y="433299"/>
                    </a:cubicBezTo>
                    <a:cubicBezTo>
                      <a:pt x="5992275" y="476629"/>
                      <a:pt x="5937475" y="499568"/>
                      <a:pt x="5875029" y="498294"/>
                    </a:cubicBezTo>
                    <a:cubicBezTo>
                      <a:pt x="5812583" y="498294"/>
                      <a:pt x="5759058" y="475355"/>
                      <a:pt x="5714453" y="430750"/>
                    </a:cubicBezTo>
                    <a:cubicBezTo>
                      <a:pt x="5669849" y="386146"/>
                      <a:pt x="5648184" y="331346"/>
                      <a:pt x="5648184" y="268900"/>
                    </a:cubicBezTo>
                    <a:cubicBezTo>
                      <a:pt x="5648184" y="206454"/>
                      <a:pt x="5671123" y="152929"/>
                      <a:pt x="5715728" y="108324"/>
                    </a:cubicBezTo>
                    <a:cubicBezTo>
                      <a:pt x="5760332" y="63720"/>
                      <a:pt x="5815131" y="42055"/>
                      <a:pt x="5877578" y="42055"/>
                    </a:cubicBezTo>
                    <a:close/>
                    <a:moveTo>
                      <a:pt x="5342325" y="42055"/>
                    </a:moveTo>
                    <a:lnTo>
                      <a:pt x="5654555" y="44604"/>
                    </a:lnTo>
                    <a:lnTo>
                      <a:pt x="5654555" y="133813"/>
                    </a:lnTo>
                    <a:lnTo>
                      <a:pt x="5543682" y="132538"/>
                    </a:lnTo>
                    <a:lnTo>
                      <a:pt x="5541133" y="491922"/>
                    </a:lnTo>
                    <a:lnTo>
                      <a:pt x="5450650" y="491922"/>
                    </a:lnTo>
                    <a:lnTo>
                      <a:pt x="5453199" y="132538"/>
                    </a:lnTo>
                    <a:lnTo>
                      <a:pt x="5342325" y="131264"/>
                    </a:lnTo>
                    <a:close/>
                    <a:moveTo>
                      <a:pt x="4804524" y="38232"/>
                    </a:moveTo>
                    <a:lnTo>
                      <a:pt x="5116754" y="40781"/>
                    </a:lnTo>
                    <a:lnTo>
                      <a:pt x="5116754" y="129989"/>
                    </a:lnTo>
                    <a:lnTo>
                      <a:pt x="5005881" y="128715"/>
                    </a:lnTo>
                    <a:lnTo>
                      <a:pt x="5003332" y="488099"/>
                    </a:lnTo>
                    <a:lnTo>
                      <a:pt x="4912849" y="488099"/>
                    </a:lnTo>
                    <a:lnTo>
                      <a:pt x="4915398" y="128715"/>
                    </a:lnTo>
                    <a:lnTo>
                      <a:pt x="4804524" y="127441"/>
                    </a:lnTo>
                    <a:close/>
                    <a:moveTo>
                      <a:pt x="4577680" y="36957"/>
                    </a:moveTo>
                    <a:lnTo>
                      <a:pt x="4668163" y="38231"/>
                    </a:lnTo>
                    <a:lnTo>
                      <a:pt x="4665615" y="397615"/>
                    </a:lnTo>
                    <a:lnTo>
                      <a:pt x="4846580" y="398889"/>
                    </a:lnTo>
                    <a:lnTo>
                      <a:pt x="4846580" y="488098"/>
                    </a:lnTo>
                    <a:lnTo>
                      <a:pt x="4575131" y="486823"/>
                    </a:lnTo>
                    <a:close/>
                    <a:moveTo>
                      <a:pt x="4413280" y="35683"/>
                    </a:moveTo>
                    <a:lnTo>
                      <a:pt x="4503764" y="35683"/>
                    </a:lnTo>
                    <a:lnTo>
                      <a:pt x="4501215" y="485550"/>
                    </a:lnTo>
                    <a:lnTo>
                      <a:pt x="4410732" y="485550"/>
                    </a:lnTo>
                    <a:close/>
                    <a:moveTo>
                      <a:pt x="3976158" y="34408"/>
                    </a:moveTo>
                    <a:lnTo>
                      <a:pt x="4066642" y="34408"/>
                    </a:lnTo>
                    <a:lnTo>
                      <a:pt x="4065367" y="305858"/>
                    </a:lnTo>
                    <a:cubicBezTo>
                      <a:pt x="4065367" y="354285"/>
                      <a:pt x="4106148" y="396341"/>
                      <a:pt x="4155850" y="396341"/>
                    </a:cubicBezTo>
                    <a:cubicBezTo>
                      <a:pt x="4204278" y="396341"/>
                      <a:pt x="4246333" y="355559"/>
                      <a:pt x="4247607" y="307132"/>
                    </a:cubicBezTo>
                    <a:lnTo>
                      <a:pt x="4248882" y="35682"/>
                    </a:lnTo>
                    <a:lnTo>
                      <a:pt x="4339365" y="35682"/>
                    </a:lnTo>
                    <a:lnTo>
                      <a:pt x="4338091" y="308406"/>
                    </a:lnTo>
                    <a:cubicBezTo>
                      <a:pt x="4338091" y="358108"/>
                      <a:pt x="4320249" y="401438"/>
                      <a:pt x="4284565" y="437122"/>
                    </a:cubicBezTo>
                    <a:cubicBezTo>
                      <a:pt x="4248882" y="472805"/>
                      <a:pt x="4205552" y="489372"/>
                      <a:pt x="4155850" y="489372"/>
                    </a:cubicBezTo>
                    <a:cubicBezTo>
                      <a:pt x="4104874" y="489372"/>
                      <a:pt x="4062818" y="471530"/>
                      <a:pt x="4027134" y="435847"/>
                    </a:cubicBezTo>
                    <a:cubicBezTo>
                      <a:pt x="3991451" y="400164"/>
                      <a:pt x="3974884" y="356834"/>
                      <a:pt x="3974884" y="307132"/>
                    </a:cubicBezTo>
                    <a:close/>
                    <a:moveTo>
                      <a:pt x="3611677" y="29311"/>
                    </a:moveTo>
                    <a:lnTo>
                      <a:pt x="3705983" y="29311"/>
                    </a:lnTo>
                    <a:lnTo>
                      <a:pt x="3737843" y="29311"/>
                    </a:lnTo>
                    <a:cubicBezTo>
                      <a:pt x="3772252" y="29311"/>
                      <a:pt x="3802838" y="42055"/>
                      <a:pt x="3827052" y="67543"/>
                    </a:cubicBezTo>
                    <a:cubicBezTo>
                      <a:pt x="3851266" y="91757"/>
                      <a:pt x="3862736" y="121069"/>
                      <a:pt x="3862736" y="152929"/>
                    </a:cubicBezTo>
                    <a:cubicBezTo>
                      <a:pt x="3861461" y="177143"/>
                      <a:pt x="3851266" y="202631"/>
                      <a:pt x="3842345" y="216649"/>
                    </a:cubicBezTo>
                    <a:cubicBezTo>
                      <a:pt x="3853815" y="221747"/>
                      <a:pt x="3867833" y="231942"/>
                      <a:pt x="3876754" y="239589"/>
                    </a:cubicBezTo>
                    <a:cubicBezTo>
                      <a:pt x="3903516" y="267626"/>
                      <a:pt x="3917535" y="300761"/>
                      <a:pt x="3917535" y="340267"/>
                    </a:cubicBezTo>
                    <a:cubicBezTo>
                      <a:pt x="3917535" y="379774"/>
                      <a:pt x="3903516" y="412908"/>
                      <a:pt x="3875480" y="439671"/>
                    </a:cubicBezTo>
                    <a:cubicBezTo>
                      <a:pt x="3847443" y="467708"/>
                      <a:pt x="3814308" y="481727"/>
                      <a:pt x="3776075" y="480452"/>
                    </a:cubicBezTo>
                    <a:lnTo>
                      <a:pt x="3609128" y="479178"/>
                    </a:lnTo>
                    <a:close/>
                    <a:moveTo>
                      <a:pt x="1818583" y="17841"/>
                    </a:moveTo>
                    <a:lnTo>
                      <a:pt x="2087483" y="19115"/>
                    </a:lnTo>
                    <a:lnTo>
                      <a:pt x="2087483" y="109599"/>
                    </a:lnTo>
                    <a:lnTo>
                      <a:pt x="1906518" y="108324"/>
                    </a:lnTo>
                    <a:lnTo>
                      <a:pt x="1906518" y="198807"/>
                    </a:lnTo>
                    <a:lnTo>
                      <a:pt x="2041605" y="200081"/>
                    </a:lnTo>
                    <a:lnTo>
                      <a:pt x="2041605" y="290565"/>
                    </a:lnTo>
                    <a:lnTo>
                      <a:pt x="1906518" y="289290"/>
                    </a:lnTo>
                    <a:lnTo>
                      <a:pt x="1906518" y="379773"/>
                    </a:lnTo>
                    <a:lnTo>
                      <a:pt x="2087483" y="381048"/>
                    </a:lnTo>
                    <a:lnTo>
                      <a:pt x="2087483" y="470256"/>
                    </a:lnTo>
                    <a:lnTo>
                      <a:pt x="1816034" y="468982"/>
                    </a:lnTo>
                    <a:close/>
                    <a:moveTo>
                      <a:pt x="1446455" y="15292"/>
                    </a:moveTo>
                    <a:lnTo>
                      <a:pt x="1758685" y="17841"/>
                    </a:lnTo>
                    <a:lnTo>
                      <a:pt x="1758685" y="107050"/>
                    </a:lnTo>
                    <a:lnTo>
                      <a:pt x="1647812" y="105775"/>
                    </a:lnTo>
                    <a:lnTo>
                      <a:pt x="1645263" y="465158"/>
                    </a:lnTo>
                    <a:lnTo>
                      <a:pt x="1554780" y="465158"/>
                    </a:lnTo>
                    <a:lnTo>
                      <a:pt x="1557329" y="105775"/>
                    </a:lnTo>
                    <a:lnTo>
                      <a:pt x="1446455" y="104501"/>
                    </a:lnTo>
                    <a:close/>
                    <a:moveTo>
                      <a:pt x="2593424" y="14018"/>
                    </a:moveTo>
                    <a:lnTo>
                      <a:pt x="2812623" y="316053"/>
                    </a:lnTo>
                    <a:lnTo>
                      <a:pt x="3034370" y="15292"/>
                    </a:lnTo>
                    <a:lnTo>
                      <a:pt x="3031821" y="475354"/>
                    </a:lnTo>
                    <a:lnTo>
                      <a:pt x="2941338" y="475354"/>
                    </a:lnTo>
                    <a:lnTo>
                      <a:pt x="2942613" y="289290"/>
                    </a:lnTo>
                    <a:lnTo>
                      <a:pt x="2811349" y="467708"/>
                    </a:lnTo>
                    <a:lnTo>
                      <a:pt x="2682633" y="288016"/>
                    </a:lnTo>
                    <a:lnTo>
                      <a:pt x="2681359" y="474080"/>
                    </a:lnTo>
                    <a:lnTo>
                      <a:pt x="2590875" y="474080"/>
                    </a:lnTo>
                    <a:close/>
                    <a:moveTo>
                      <a:pt x="2332170" y="12744"/>
                    </a:moveTo>
                    <a:lnTo>
                      <a:pt x="2534801" y="472806"/>
                    </a:lnTo>
                    <a:lnTo>
                      <a:pt x="2436671" y="471531"/>
                    </a:lnTo>
                    <a:lnTo>
                      <a:pt x="2407360" y="402713"/>
                    </a:lnTo>
                    <a:lnTo>
                      <a:pt x="2253156" y="401439"/>
                    </a:lnTo>
                    <a:lnTo>
                      <a:pt x="2222571" y="468983"/>
                    </a:lnTo>
                    <a:lnTo>
                      <a:pt x="2124441" y="467708"/>
                    </a:lnTo>
                    <a:close/>
                    <a:moveTo>
                      <a:pt x="953258" y="12744"/>
                    </a:moveTo>
                    <a:lnTo>
                      <a:pt x="1222159" y="14018"/>
                    </a:lnTo>
                    <a:lnTo>
                      <a:pt x="1222159" y="104501"/>
                    </a:lnTo>
                    <a:lnTo>
                      <a:pt x="1041193" y="103227"/>
                    </a:lnTo>
                    <a:lnTo>
                      <a:pt x="1041193" y="193710"/>
                    </a:lnTo>
                    <a:lnTo>
                      <a:pt x="1176280" y="194984"/>
                    </a:lnTo>
                    <a:lnTo>
                      <a:pt x="1176280" y="285468"/>
                    </a:lnTo>
                    <a:lnTo>
                      <a:pt x="1041193" y="284193"/>
                    </a:lnTo>
                    <a:lnTo>
                      <a:pt x="1041193" y="374676"/>
                    </a:lnTo>
                    <a:lnTo>
                      <a:pt x="1222159" y="375951"/>
                    </a:lnTo>
                    <a:lnTo>
                      <a:pt x="1222159" y="465159"/>
                    </a:lnTo>
                    <a:lnTo>
                      <a:pt x="950710" y="463885"/>
                    </a:lnTo>
                    <a:close/>
                    <a:moveTo>
                      <a:pt x="229394" y="3823"/>
                    </a:moveTo>
                    <a:cubicBezTo>
                      <a:pt x="293114" y="5097"/>
                      <a:pt x="346640" y="28037"/>
                      <a:pt x="391244" y="72641"/>
                    </a:cubicBezTo>
                    <a:cubicBezTo>
                      <a:pt x="435848" y="117245"/>
                      <a:pt x="457513" y="172045"/>
                      <a:pt x="457513" y="234491"/>
                    </a:cubicBezTo>
                    <a:cubicBezTo>
                      <a:pt x="457513" y="296937"/>
                      <a:pt x="434574" y="350463"/>
                      <a:pt x="388695" y="395067"/>
                    </a:cubicBezTo>
                    <a:cubicBezTo>
                      <a:pt x="344091" y="438397"/>
                      <a:pt x="289291" y="461336"/>
                      <a:pt x="226845" y="460062"/>
                    </a:cubicBezTo>
                    <a:cubicBezTo>
                      <a:pt x="164399" y="460062"/>
                      <a:pt x="110874" y="437123"/>
                      <a:pt x="66269" y="392518"/>
                    </a:cubicBezTo>
                    <a:cubicBezTo>
                      <a:pt x="21665" y="347914"/>
                      <a:pt x="0" y="293114"/>
                      <a:pt x="0" y="230668"/>
                    </a:cubicBezTo>
                    <a:cubicBezTo>
                      <a:pt x="0" y="168222"/>
                      <a:pt x="22940" y="114697"/>
                      <a:pt x="67544" y="70092"/>
                    </a:cubicBezTo>
                    <a:cubicBezTo>
                      <a:pt x="112148" y="25488"/>
                      <a:pt x="166948" y="3823"/>
                      <a:pt x="229394" y="3823"/>
                    </a:cubicBezTo>
                    <a:close/>
                    <a:moveTo>
                      <a:pt x="516136" y="0"/>
                    </a:moveTo>
                    <a:lnTo>
                      <a:pt x="785036" y="259980"/>
                    </a:lnTo>
                    <a:lnTo>
                      <a:pt x="786311" y="10195"/>
                    </a:lnTo>
                    <a:lnTo>
                      <a:pt x="876793" y="10195"/>
                    </a:lnTo>
                    <a:lnTo>
                      <a:pt x="874245" y="470257"/>
                    </a:lnTo>
                    <a:lnTo>
                      <a:pt x="605344" y="210278"/>
                    </a:lnTo>
                    <a:lnTo>
                      <a:pt x="604070" y="460062"/>
                    </a:lnTo>
                    <a:lnTo>
                      <a:pt x="513587" y="460062"/>
                    </a:ln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14" name="OneTeamSpirit_Icons_Lg.svg">
              <a:extLst>
                <a:ext uri="{FF2B5EF4-FFF2-40B4-BE49-F238E27FC236}">
                  <a16:creationId xmlns:a16="http://schemas.microsoft.com/office/drawing/2014/main" id="{8FFA9E65-BFDB-43ED-8E07-3CC5166C5455}"/>
                </a:ext>
              </a:extLst>
            </p:cNvPr>
            <p:cNvGrpSpPr/>
            <p:nvPr/>
          </p:nvGrpSpPr>
          <p:grpSpPr>
            <a:xfrm>
              <a:off x="1584644" y="1292403"/>
              <a:ext cx="4753940" cy="4578106"/>
              <a:chOff x="1584644" y="1292403"/>
              <a:chExt cx="4753940" cy="4578106"/>
            </a:xfrm>
          </p:grpSpPr>
          <p:sp>
            <p:nvSpPr>
              <p:cNvPr id="15" name="Blue LInes">
                <a:extLst>
                  <a:ext uri="{FF2B5EF4-FFF2-40B4-BE49-F238E27FC236}">
                    <a16:creationId xmlns:a16="http://schemas.microsoft.com/office/drawing/2014/main" id="{4569190F-0ACF-4CE1-94F0-1A00DF038C3E}"/>
                  </a:ext>
                </a:extLst>
              </p:cNvPr>
              <p:cNvSpPr/>
              <p:nvPr/>
            </p:nvSpPr>
            <p:spPr>
              <a:xfrm>
                <a:off x="1584644" y="1292403"/>
                <a:ext cx="4753940" cy="4578106"/>
              </a:xfrm>
              <a:custGeom>
                <a:avLst/>
                <a:gdLst>
                  <a:gd name="connsiteX0" fmla="*/ 1942392 w 4753940"/>
                  <a:gd name="connsiteY0" fmla="*/ 3726565 h 4578106"/>
                  <a:gd name="connsiteX1" fmla="*/ 1851909 w 4753940"/>
                  <a:gd name="connsiteY1" fmla="*/ 3767346 h 4578106"/>
                  <a:gd name="connsiteX2" fmla="*/ 1816225 w 4753940"/>
                  <a:gd name="connsiteY2" fmla="*/ 3860378 h 4578106"/>
                  <a:gd name="connsiteX3" fmla="*/ 1857007 w 4753940"/>
                  <a:gd name="connsiteY3" fmla="*/ 3950861 h 4578106"/>
                  <a:gd name="connsiteX4" fmla="*/ 1950038 w 4753940"/>
                  <a:gd name="connsiteY4" fmla="*/ 3986545 h 4578106"/>
                  <a:gd name="connsiteX5" fmla="*/ 2041796 w 4753940"/>
                  <a:gd name="connsiteY5" fmla="*/ 3947038 h 4578106"/>
                  <a:gd name="connsiteX6" fmla="*/ 2050717 w 4753940"/>
                  <a:gd name="connsiteY6" fmla="*/ 3935568 h 4578106"/>
                  <a:gd name="connsiteX7" fmla="*/ 2074931 w 4753940"/>
                  <a:gd name="connsiteY7" fmla="*/ 3834890 h 4578106"/>
                  <a:gd name="connsiteX8" fmla="*/ 2035424 w 4753940"/>
                  <a:gd name="connsiteY8" fmla="*/ 3762249 h 4578106"/>
                  <a:gd name="connsiteX9" fmla="*/ 1942392 w 4753940"/>
                  <a:gd name="connsiteY9" fmla="*/ 3726565 h 4578106"/>
                  <a:gd name="connsiteX10" fmla="*/ 4498858 w 4753940"/>
                  <a:gd name="connsiteY10" fmla="*/ 2835753 h 4578106"/>
                  <a:gd name="connsiteX11" fmla="*/ 4408374 w 4753940"/>
                  <a:gd name="connsiteY11" fmla="*/ 2876534 h 4578106"/>
                  <a:gd name="connsiteX12" fmla="*/ 4372691 w 4753940"/>
                  <a:gd name="connsiteY12" fmla="*/ 2969566 h 4578106"/>
                  <a:gd name="connsiteX13" fmla="*/ 4413472 w 4753940"/>
                  <a:gd name="connsiteY13" fmla="*/ 3060049 h 4578106"/>
                  <a:gd name="connsiteX14" fmla="*/ 4506504 w 4753940"/>
                  <a:gd name="connsiteY14" fmla="*/ 3095732 h 4578106"/>
                  <a:gd name="connsiteX15" fmla="*/ 4596987 w 4753940"/>
                  <a:gd name="connsiteY15" fmla="*/ 3054951 h 4578106"/>
                  <a:gd name="connsiteX16" fmla="*/ 4632671 w 4753940"/>
                  <a:gd name="connsiteY16" fmla="*/ 2961919 h 4578106"/>
                  <a:gd name="connsiteX17" fmla="*/ 4591890 w 4753940"/>
                  <a:gd name="connsiteY17" fmla="*/ 2871436 h 4578106"/>
                  <a:gd name="connsiteX18" fmla="*/ 4568950 w 4753940"/>
                  <a:gd name="connsiteY18" fmla="*/ 2853595 h 4578106"/>
                  <a:gd name="connsiteX19" fmla="*/ 4500132 w 4753940"/>
                  <a:gd name="connsiteY19" fmla="*/ 2835753 h 4578106"/>
                  <a:gd name="connsiteX20" fmla="*/ 246152 w 4753940"/>
                  <a:gd name="connsiteY20" fmla="*/ 2127180 h 4578106"/>
                  <a:gd name="connsiteX21" fmla="*/ 155669 w 4753940"/>
                  <a:gd name="connsiteY21" fmla="*/ 2167962 h 4578106"/>
                  <a:gd name="connsiteX22" fmla="*/ 119986 w 4753940"/>
                  <a:gd name="connsiteY22" fmla="*/ 2260993 h 4578106"/>
                  <a:gd name="connsiteX23" fmla="*/ 160767 w 4753940"/>
                  <a:gd name="connsiteY23" fmla="*/ 2351476 h 4578106"/>
                  <a:gd name="connsiteX24" fmla="*/ 193902 w 4753940"/>
                  <a:gd name="connsiteY24" fmla="*/ 2374416 h 4578106"/>
                  <a:gd name="connsiteX25" fmla="*/ 313696 w 4753940"/>
                  <a:gd name="connsiteY25" fmla="*/ 2370593 h 4578106"/>
                  <a:gd name="connsiteX26" fmla="*/ 344282 w 4753940"/>
                  <a:gd name="connsiteY26" fmla="*/ 2346379 h 4578106"/>
                  <a:gd name="connsiteX27" fmla="*/ 379965 w 4753940"/>
                  <a:gd name="connsiteY27" fmla="*/ 2253347 h 4578106"/>
                  <a:gd name="connsiteX28" fmla="*/ 339184 w 4753940"/>
                  <a:gd name="connsiteY28" fmla="*/ 2162864 h 4578106"/>
                  <a:gd name="connsiteX29" fmla="*/ 246152 w 4753940"/>
                  <a:gd name="connsiteY29" fmla="*/ 2127180 h 4578106"/>
                  <a:gd name="connsiteX30" fmla="*/ 243604 w 4753940"/>
                  <a:gd name="connsiteY30" fmla="*/ 2006111 h 4578106"/>
                  <a:gd name="connsiteX31" fmla="*/ 423295 w 4753940"/>
                  <a:gd name="connsiteY31" fmla="*/ 2073655 h 4578106"/>
                  <a:gd name="connsiteX32" fmla="*/ 502309 w 4753940"/>
                  <a:gd name="connsiteY32" fmla="*/ 2249524 h 4578106"/>
                  <a:gd name="connsiteX33" fmla="*/ 434765 w 4753940"/>
                  <a:gd name="connsiteY33" fmla="*/ 2429216 h 4578106"/>
                  <a:gd name="connsiteX34" fmla="*/ 372319 w 4753940"/>
                  <a:gd name="connsiteY34" fmla="*/ 2477643 h 4578106"/>
                  <a:gd name="connsiteX35" fmla="*/ 549462 w 4753940"/>
                  <a:gd name="connsiteY35" fmla="*/ 3155629 h 4578106"/>
                  <a:gd name="connsiteX36" fmla="*/ 1019719 w 4753940"/>
                  <a:gd name="connsiteY36" fmla="*/ 3810676 h 4578106"/>
                  <a:gd name="connsiteX37" fmla="*/ 2216390 w 4753940"/>
                  <a:gd name="connsiteY37" fmla="*/ 4358672 h 4578106"/>
                  <a:gd name="connsiteX38" fmla="*/ 3504818 w 4753940"/>
                  <a:gd name="connsiteY38" fmla="*/ 4074478 h 4578106"/>
                  <a:gd name="connsiteX39" fmla="*/ 3614417 w 4753940"/>
                  <a:gd name="connsiteY39" fmla="*/ 4252896 h 4578106"/>
                  <a:gd name="connsiteX40" fmla="*/ 2196000 w 4753940"/>
                  <a:gd name="connsiteY40" fmla="*/ 4565126 h 4578106"/>
                  <a:gd name="connsiteX41" fmla="*/ 879534 w 4753940"/>
                  <a:gd name="connsiteY41" fmla="*/ 3962330 h 4578106"/>
                  <a:gd name="connsiteX42" fmla="*/ 362124 w 4753940"/>
                  <a:gd name="connsiteY42" fmla="*/ 3242289 h 4578106"/>
                  <a:gd name="connsiteX43" fmla="*/ 165865 w 4753940"/>
                  <a:gd name="connsiteY43" fmla="*/ 2494210 h 4578106"/>
                  <a:gd name="connsiteX44" fmla="*/ 79205 w 4753940"/>
                  <a:gd name="connsiteY44" fmla="*/ 2440685 h 4578106"/>
                  <a:gd name="connsiteX45" fmla="*/ 191 w 4753940"/>
                  <a:gd name="connsiteY45" fmla="*/ 2264816 h 4578106"/>
                  <a:gd name="connsiteX46" fmla="*/ 67735 w 4753940"/>
                  <a:gd name="connsiteY46" fmla="*/ 2085125 h 4578106"/>
                  <a:gd name="connsiteX47" fmla="*/ 243604 w 4753940"/>
                  <a:gd name="connsiteY47" fmla="*/ 2006111 h 4578106"/>
                  <a:gd name="connsiteX48" fmla="*/ 4113986 w 4753940"/>
                  <a:gd name="connsiteY48" fmla="*/ 1869750 h 4578106"/>
                  <a:gd name="connsiteX49" fmla="*/ 4112712 w 4753940"/>
                  <a:gd name="connsiteY49" fmla="*/ 2728702 h 4578106"/>
                  <a:gd name="connsiteX50" fmla="*/ 3699803 w 4753940"/>
                  <a:gd name="connsiteY50" fmla="*/ 3479330 h 4578106"/>
                  <a:gd name="connsiteX51" fmla="*/ 2938980 w 4753940"/>
                  <a:gd name="connsiteY51" fmla="*/ 3952136 h 4578106"/>
                  <a:gd name="connsiteX52" fmla="*/ 2150121 w 4753940"/>
                  <a:gd name="connsiteY52" fmla="*/ 4003112 h 4578106"/>
                  <a:gd name="connsiteX53" fmla="*/ 2129730 w 4753940"/>
                  <a:gd name="connsiteY53" fmla="*/ 4028601 h 4578106"/>
                  <a:gd name="connsiteX54" fmla="*/ 1953862 w 4753940"/>
                  <a:gd name="connsiteY54" fmla="*/ 4107614 h 4578106"/>
                  <a:gd name="connsiteX55" fmla="*/ 1774170 w 4753940"/>
                  <a:gd name="connsiteY55" fmla="*/ 4040070 h 4578106"/>
                  <a:gd name="connsiteX56" fmla="*/ 1695156 w 4753940"/>
                  <a:gd name="connsiteY56" fmla="*/ 3864201 h 4578106"/>
                  <a:gd name="connsiteX57" fmla="*/ 1762700 w 4753940"/>
                  <a:gd name="connsiteY57" fmla="*/ 3684510 h 4578106"/>
                  <a:gd name="connsiteX58" fmla="*/ 1938569 w 4753940"/>
                  <a:gd name="connsiteY58" fmla="*/ 3605496 h 4578106"/>
                  <a:gd name="connsiteX59" fmla="*/ 2118261 w 4753940"/>
                  <a:gd name="connsiteY59" fmla="*/ 3673040 h 4578106"/>
                  <a:gd name="connsiteX60" fmla="*/ 2190902 w 4753940"/>
                  <a:gd name="connsiteY60" fmla="*/ 3800481 h 4578106"/>
                  <a:gd name="connsiteX61" fmla="*/ 2879083 w 4753940"/>
                  <a:gd name="connsiteY61" fmla="*/ 3754602 h 4578106"/>
                  <a:gd name="connsiteX62" fmla="*/ 3548148 w 4753940"/>
                  <a:gd name="connsiteY62" fmla="*/ 3337870 h 4578106"/>
                  <a:gd name="connsiteX63" fmla="*/ 3911355 w 4753940"/>
                  <a:gd name="connsiteY63" fmla="*/ 2677726 h 4578106"/>
                  <a:gd name="connsiteX64" fmla="*/ 3912629 w 4753940"/>
                  <a:gd name="connsiteY64" fmla="*/ 1920726 h 4578106"/>
                  <a:gd name="connsiteX65" fmla="*/ 3643728 w 4753940"/>
                  <a:gd name="connsiteY65" fmla="*/ 1092360 h 4578106"/>
                  <a:gd name="connsiteX66" fmla="*/ 3553245 w 4753940"/>
                  <a:gd name="connsiteY66" fmla="*/ 1133142 h 4578106"/>
                  <a:gd name="connsiteX67" fmla="*/ 3517562 w 4753940"/>
                  <a:gd name="connsiteY67" fmla="*/ 1226173 h 4578106"/>
                  <a:gd name="connsiteX68" fmla="*/ 3558343 w 4753940"/>
                  <a:gd name="connsiteY68" fmla="*/ 1316656 h 4578106"/>
                  <a:gd name="connsiteX69" fmla="*/ 3651375 w 4753940"/>
                  <a:gd name="connsiteY69" fmla="*/ 1352340 h 4578106"/>
                  <a:gd name="connsiteX70" fmla="*/ 3741858 w 4753940"/>
                  <a:gd name="connsiteY70" fmla="*/ 1311559 h 4578106"/>
                  <a:gd name="connsiteX71" fmla="*/ 3777541 w 4753940"/>
                  <a:gd name="connsiteY71" fmla="*/ 1218527 h 4578106"/>
                  <a:gd name="connsiteX72" fmla="*/ 3736760 w 4753940"/>
                  <a:gd name="connsiteY72" fmla="*/ 1128044 h 4578106"/>
                  <a:gd name="connsiteX73" fmla="*/ 3643728 w 4753940"/>
                  <a:gd name="connsiteY73" fmla="*/ 1092360 h 4578106"/>
                  <a:gd name="connsiteX74" fmla="*/ 2379514 w 4753940"/>
                  <a:gd name="connsiteY74" fmla="*/ 567304 h 4578106"/>
                  <a:gd name="connsiteX75" fmla="*/ 3565990 w 4753940"/>
                  <a:gd name="connsiteY75" fmla="*/ 985310 h 4578106"/>
                  <a:gd name="connsiteX76" fmla="*/ 3639905 w 4753940"/>
                  <a:gd name="connsiteY76" fmla="*/ 971292 h 4578106"/>
                  <a:gd name="connsiteX77" fmla="*/ 3819597 w 4753940"/>
                  <a:gd name="connsiteY77" fmla="*/ 1038835 h 4578106"/>
                  <a:gd name="connsiteX78" fmla="*/ 3898610 w 4753940"/>
                  <a:gd name="connsiteY78" fmla="*/ 1214704 h 4578106"/>
                  <a:gd name="connsiteX79" fmla="*/ 3829792 w 4753940"/>
                  <a:gd name="connsiteY79" fmla="*/ 1395670 h 4578106"/>
                  <a:gd name="connsiteX80" fmla="*/ 3653924 w 4753940"/>
                  <a:gd name="connsiteY80" fmla="*/ 1474683 h 4578106"/>
                  <a:gd name="connsiteX81" fmla="*/ 3474232 w 4753940"/>
                  <a:gd name="connsiteY81" fmla="*/ 1407140 h 4578106"/>
                  <a:gd name="connsiteX82" fmla="*/ 3395218 w 4753940"/>
                  <a:gd name="connsiteY82" fmla="*/ 1231271 h 4578106"/>
                  <a:gd name="connsiteX83" fmla="*/ 3413060 w 4753940"/>
                  <a:gd name="connsiteY83" fmla="*/ 1129318 h 4578106"/>
                  <a:gd name="connsiteX84" fmla="*/ 2385886 w 4753940"/>
                  <a:gd name="connsiteY84" fmla="*/ 775032 h 4578106"/>
                  <a:gd name="connsiteX85" fmla="*/ 1324303 w 4753940"/>
                  <a:gd name="connsiteY85" fmla="*/ 1256759 h 4578106"/>
                  <a:gd name="connsiteX86" fmla="*/ 913943 w 4753940"/>
                  <a:gd name="connsiteY86" fmla="*/ 2347654 h 4578106"/>
                  <a:gd name="connsiteX87" fmla="*/ 1395669 w 4753940"/>
                  <a:gd name="connsiteY87" fmla="*/ 3409237 h 4578106"/>
                  <a:gd name="connsiteX88" fmla="*/ 1252936 w 4753940"/>
                  <a:gd name="connsiteY88" fmla="*/ 3560892 h 4578106"/>
                  <a:gd name="connsiteX89" fmla="*/ 706214 w 4753940"/>
                  <a:gd name="connsiteY89" fmla="*/ 2354026 h 4578106"/>
                  <a:gd name="connsiteX90" fmla="*/ 1172648 w 4753940"/>
                  <a:gd name="connsiteY90" fmla="*/ 1114025 h 4578106"/>
                  <a:gd name="connsiteX91" fmla="*/ 2379514 w 4753940"/>
                  <a:gd name="connsiteY91" fmla="*/ 567304 h 4578106"/>
                  <a:gd name="connsiteX92" fmla="*/ 1673491 w 4753940"/>
                  <a:gd name="connsiteY92" fmla="*/ 121260 h 4578106"/>
                  <a:gd name="connsiteX93" fmla="*/ 1583008 w 4753940"/>
                  <a:gd name="connsiteY93" fmla="*/ 162041 h 4578106"/>
                  <a:gd name="connsiteX94" fmla="*/ 1547325 w 4753940"/>
                  <a:gd name="connsiteY94" fmla="*/ 255073 h 4578106"/>
                  <a:gd name="connsiteX95" fmla="*/ 1588106 w 4753940"/>
                  <a:gd name="connsiteY95" fmla="*/ 345556 h 4578106"/>
                  <a:gd name="connsiteX96" fmla="*/ 1681138 w 4753940"/>
                  <a:gd name="connsiteY96" fmla="*/ 381240 h 4578106"/>
                  <a:gd name="connsiteX97" fmla="*/ 1771621 w 4753940"/>
                  <a:gd name="connsiteY97" fmla="*/ 340459 h 4578106"/>
                  <a:gd name="connsiteX98" fmla="*/ 1807304 w 4753940"/>
                  <a:gd name="connsiteY98" fmla="*/ 247427 h 4578106"/>
                  <a:gd name="connsiteX99" fmla="*/ 1766523 w 4753940"/>
                  <a:gd name="connsiteY99" fmla="*/ 156944 h 4578106"/>
                  <a:gd name="connsiteX100" fmla="*/ 1673491 w 4753940"/>
                  <a:gd name="connsiteY100" fmla="*/ 121260 h 4578106"/>
                  <a:gd name="connsiteX101" fmla="*/ 2471272 w 4753940"/>
                  <a:gd name="connsiteY101" fmla="*/ 15484 h 4578106"/>
                  <a:gd name="connsiteX102" fmla="*/ 3291992 w 4753940"/>
                  <a:gd name="connsiteY102" fmla="*/ 181157 h 4578106"/>
                  <a:gd name="connsiteX103" fmla="*/ 3996740 w 4753940"/>
                  <a:gd name="connsiteY103" fmla="*/ 631024 h 4578106"/>
                  <a:gd name="connsiteX104" fmla="*/ 4627573 w 4753940"/>
                  <a:gd name="connsiteY104" fmla="*/ 1660747 h 4578106"/>
                  <a:gd name="connsiteX105" fmla="*/ 4667080 w 4753940"/>
                  <a:gd name="connsiteY105" fmla="*/ 2775855 h 4578106"/>
                  <a:gd name="connsiteX106" fmla="*/ 4674726 w 4753940"/>
                  <a:gd name="connsiteY106" fmla="*/ 2782228 h 4578106"/>
                  <a:gd name="connsiteX107" fmla="*/ 4753740 w 4753940"/>
                  <a:gd name="connsiteY107" fmla="*/ 2958096 h 4578106"/>
                  <a:gd name="connsiteX108" fmla="*/ 4686196 w 4753940"/>
                  <a:gd name="connsiteY108" fmla="*/ 3137788 h 4578106"/>
                  <a:gd name="connsiteX109" fmla="*/ 4510327 w 4753940"/>
                  <a:gd name="connsiteY109" fmla="*/ 3216801 h 4578106"/>
                  <a:gd name="connsiteX110" fmla="*/ 4330636 w 4753940"/>
                  <a:gd name="connsiteY110" fmla="*/ 3149258 h 4578106"/>
                  <a:gd name="connsiteX111" fmla="*/ 4251622 w 4753940"/>
                  <a:gd name="connsiteY111" fmla="*/ 2973389 h 4578106"/>
                  <a:gd name="connsiteX112" fmla="*/ 4319166 w 4753940"/>
                  <a:gd name="connsiteY112" fmla="*/ 2793697 h 4578106"/>
                  <a:gd name="connsiteX113" fmla="*/ 4468272 w 4753940"/>
                  <a:gd name="connsiteY113" fmla="*/ 2715958 h 4578106"/>
                  <a:gd name="connsiteX114" fmla="*/ 4428765 w 4753940"/>
                  <a:gd name="connsiteY114" fmla="*/ 1718095 h 4578106"/>
                  <a:gd name="connsiteX115" fmla="*/ 3854006 w 4753940"/>
                  <a:gd name="connsiteY115" fmla="*/ 782679 h 4578106"/>
                  <a:gd name="connsiteX116" fmla="*/ 3214253 w 4753940"/>
                  <a:gd name="connsiteY116" fmla="*/ 373593 h 4578106"/>
                  <a:gd name="connsiteX117" fmla="*/ 2468723 w 4753940"/>
                  <a:gd name="connsiteY117" fmla="*/ 223213 h 4578106"/>
                  <a:gd name="connsiteX118" fmla="*/ 1670943 w 4753940"/>
                  <a:gd name="connsiteY118" fmla="*/ 192 h 4578106"/>
                  <a:gd name="connsiteX119" fmla="*/ 1850634 w 4753940"/>
                  <a:gd name="connsiteY119" fmla="*/ 67735 h 4578106"/>
                  <a:gd name="connsiteX120" fmla="*/ 1929648 w 4753940"/>
                  <a:gd name="connsiteY120" fmla="*/ 243604 h 4578106"/>
                  <a:gd name="connsiteX121" fmla="*/ 1862104 w 4753940"/>
                  <a:gd name="connsiteY121" fmla="*/ 423295 h 4578106"/>
                  <a:gd name="connsiteX122" fmla="*/ 1686236 w 4753940"/>
                  <a:gd name="connsiteY122" fmla="*/ 502309 h 4578106"/>
                  <a:gd name="connsiteX123" fmla="*/ 1511641 w 4753940"/>
                  <a:gd name="connsiteY123" fmla="*/ 439863 h 4578106"/>
                  <a:gd name="connsiteX124" fmla="*/ 1235095 w 4753940"/>
                  <a:gd name="connsiteY124" fmla="*/ 604262 h 4578106"/>
                  <a:gd name="connsiteX125" fmla="*/ 922864 w 4753940"/>
                  <a:gd name="connsiteY125" fmla="*/ 878260 h 4578106"/>
                  <a:gd name="connsiteX126" fmla="*/ 608085 w 4753940"/>
                  <a:gd name="connsiteY126" fmla="*/ 1316657 h 4578106"/>
                  <a:gd name="connsiteX127" fmla="*/ 418198 w 4753940"/>
                  <a:gd name="connsiteY127" fmla="*/ 1820048 h 4578106"/>
                  <a:gd name="connsiteX128" fmla="*/ 216841 w 4753940"/>
                  <a:gd name="connsiteY128" fmla="*/ 1772895 h 4578106"/>
                  <a:gd name="connsiteX129" fmla="*/ 425844 w 4753940"/>
                  <a:gd name="connsiteY129" fmla="*/ 1218527 h 4578106"/>
                  <a:gd name="connsiteX130" fmla="*/ 772484 w 4753940"/>
                  <a:gd name="connsiteY130" fmla="*/ 736800 h 4578106"/>
                  <a:gd name="connsiteX131" fmla="*/ 1115300 w 4753940"/>
                  <a:gd name="connsiteY131" fmla="*/ 437314 h 4578106"/>
                  <a:gd name="connsiteX132" fmla="*/ 1427530 w 4753940"/>
                  <a:gd name="connsiteY132" fmla="*/ 251250 h 4578106"/>
                  <a:gd name="connsiteX133" fmla="*/ 1495074 w 4753940"/>
                  <a:gd name="connsiteY133" fmla="*/ 79205 h 4578106"/>
                  <a:gd name="connsiteX134" fmla="*/ 1670943 w 4753940"/>
                  <a:gd name="connsiteY134" fmla="*/ 192 h 457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753940" h="4578106">
                    <a:moveTo>
                      <a:pt x="1942392" y="3726565"/>
                    </a:moveTo>
                    <a:cubicBezTo>
                      <a:pt x="1909257" y="3727840"/>
                      <a:pt x="1876123" y="3740584"/>
                      <a:pt x="1851909" y="3767346"/>
                    </a:cubicBezTo>
                    <a:cubicBezTo>
                      <a:pt x="1826421" y="3792835"/>
                      <a:pt x="1814951" y="3827243"/>
                      <a:pt x="1816225" y="3860378"/>
                    </a:cubicBezTo>
                    <a:cubicBezTo>
                      <a:pt x="1817500" y="3893513"/>
                      <a:pt x="1830244" y="3926648"/>
                      <a:pt x="1857007" y="3950861"/>
                    </a:cubicBezTo>
                    <a:cubicBezTo>
                      <a:pt x="1882495" y="3976350"/>
                      <a:pt x="1916904" y="3987819"/>
                      <a:pt x="1950038" y="3986545"/>
                    </a:cubicBezTo>
                    <a:cubicBezTo>
                      <a:pt x="1983173" y="3985270"/>
                      <a:pt x="2016308" y="3971252"/>
                      <a:pt x="2041796" y="3947038"/>
                    </a:cubicBezTo>
                    <a:cubicBezTo>
                      <a:pt x="2044345" y="3943215"/>
                      <a:pt x="2048168" y="3939392"/>
                      <a:pt x="2050717" y="3935568"/>
                    </a:cubicBezTo>
                    <a:lnTo>
                      <a:pt x="2074931" y="3834890"/>
                    </a:lnTo>
                    <a:cubicBezTo>
                      <a:pt x="2069833" y="3808127"/>
                      <a:pt x="2057089" y="3782639"/>
                      <a:pt x="2035424" y="3762249"/>
                    </a:cubicBezTo>
                    <a:cubicBezTo>
                      <a:pt x="2009936" y="3736760"/>
                      <a:pt x="1975526" y="3725291"/>
                      <a:pt x="1942392" y="3726565"/>
                    </a:cubicBezTo>
                    <a:close/>
                    <a:moveTo>
                      <a:pt x="4498858" y="2835753"/>
                    </a:moveTo>
                    <a:cubicBezTo>
                      <a:pt x="4465723" y="2837027"/>
                      <a:pt x="4432589" y="2849771"/>
                      <a:pt x="4408374" y="2876534"/>
                    </a:cubicBezTo>
                    <a:cubicBezTo>
                      <a:pt x="4382886" y="2902022"/>
                      <a:pt x="4371417" y="2936431"/>
                      <a:pt x="4372691" y="2969566"/>
                    </a:cubicBezTo>
                    <a:cubicBezTo>
                      <a:pt x="4373966" y="3002701"/>
                      <a:pt x="4386710" y="3035835"/>
                      <a:pt x="4413472" y="3060049"/>
                    </a:cubicBezTo>
                    <a:cubicBezTo>
                      <a:pt x="4438961" y="3085537"/>
                      <a:pt x="4473369" y="3097007"/>
                      <a:pt x="4506504" y="3095732"/>
                    </a:cubicBezTo>
                    <a:cubicBezTo>
                      <a:pt x="4539639" y="3094458"/>
                      <a:pt x="4572774" y="3081714"/>
                      <a:pt x="4596987" y="3054951"/>
                    </a:cubicBezTo>
                    <a:cubicBezTo>
                      <a:pt x="4622476" y="3029463"/>
                      <a:pt x="4633945" y="2995054"/>
                      <a:pt x="4632671" y="2961919"/>
                    </a:cubicBezTo>
                    <a:cubicBezTo>
                      <a:pt x="4631396" y="2928785"/>
                      <a:pt x="4618652" y="2895650"/>
                      <a:pt x="4591890" y="2871436"/>
                    </a:cubicBezTo>
                    <a:cubicBezTo>
                      <a:pt x="4584243" y="2863790"/>
                      <a:pt x="4576597" y="2858692"/>
                      <a:pt x="4568950" y="2853595"/>
                    </a:cubicBezTo>
                    <a:lnTo>
                      <a:pt x="4500132" y="2835753"/>
                    </a:lnTo>
                    <a:close/>
                    <a:moveTo>
                      <a:pt x="246152" y="2127180"/>
                    </a:moveTo>
                    <a:cubicBezTo>
                      <a:pt x="213018" y="2128455"/>
                      <a:pt x="179883" y="2141199"/>
                      <a:pt x="155669" y="2167962"/>
                    </a:cubicBezTo>
                    <a:cubicBezTo>
                      <a:pt x="130181" y="2193450"/>
                      <a:pt x="118711" y="2227859"/>
                      <a:pt x="119986" y="2260993"/>
                    </a:cubicBezTo>
                    <a:cubicBezTo>
                      <a:pt x="121260" y="2294128"/>
                      <a:pt x="134004" y="2327263"/>
                      <a:pt x="160767" y="2351476"/>
                    </a:cubicBezTo>
                    <a:cubicBezTo>
                      <a:pt x="170962" y="2361672"/>
                      <a:pt x="182432" y="2369318"/>
                      <a:pt x="193902" y="2374416"/>
                    </a:cubicBezTo>
                    <a:lnTo>
                      <a:pt x="313696" y="2370593"/>
                    </a:lnTo>
                    <a:cubicBezTo>
                      <a:pt x="325166" y="2364221"/>
                      <a:pt x="335361" y="2356574"/>
                      <a:pt x="344282" y="2346379"/>
                    </a:cubicBezTo>
                    <a:cubicBezTo>
                      <a:pt x="369770" y="2320891"/>
                      <a:pt x="381240" y="2286481"/>
                      <a:pt x="379965" y="2253347"/>
                    </a:cubicBezTo>
                    <a:cubicBezTo>
                      <a:pt x="378691" y="2220212"/>
                      <a:pt x="365947" y="2187078"/>
                      <a:pt x="339184" y="2162864"/>
                    </a:cubicBezTo>
                    <a:cubicBezTo>
                      <a:pt x="313696" y="2137375"/>
                      <a:pt x="279287" y="2125906"/>
                      <a:pt x="246152" y="2127180"/>
                    </a:cubicBezTo>
                    <a:close/>
                    <a:moveTo>
                      <a:pt x="243604" y="2006111"/>
                    </a:moveTo>
                    <a:cubicBezTo>
                      <a:pt x="307324" y="2003562"/>
                      <a:pt x="372319" y="2026502"/>
                      <a:pt x="423295" y="2073655"/>
                    </a:cubicBezTo>
                    <a:cubicBezTo>
                      <a:pt x="472997" y="2122083"/>
                      <a:pt x="499760" y="2185803"/>
                      <a:pt x="502309" y="2249524"/>
                    </a:cubicBezTo>
                    <a:cubicBezTo>
                      <a:pt x="504858" y="2313244"/>
                      <a:pt x="481918" y="2378239"/>
                      <a:pt x="434765" y="2429216"/>
                    </a:cubicBezTo>
                    <a:cubicBezTo>
                      <a:pt x="415649" y="2449606"/>
                      <a:pt x="395258" y="2464899"/>
                      <a:pt x="372319" y="2477643"/>
                    </a:cubicBezTo>
                    <a:cubicBezTo>
                      <a:pt x="392709" y="2710860"/>
                      <a:pt x="451332" y="2940254"/>
                      <a:pt x="549462" y="3155629"/>
                    </a:cubicBezTo>
                    <a:cubicBezTo>
                      <a:pt x="657787" y="3395218"/>
                      <a:pt x="814539" y="3618240"/>
                      <a:pt x="1019719" y="3810676"/>
                    </a:cubicBezTo>
                    <a:cubicBezTo>
                      <a:pt x="1362535" y="4130553"/>
                      <a:pt x="1784365" y="4312793"/>
                      <a:pt x="2216390" y="4358672"/>
                    </a:cubicBezTo>
                    <a:cubicBezTo>
                      <a:pt x="2658610" y="4405825"/>
                      <a:pt x="3113575" y="4310244"/>
                      <a:pt x="3504818" y="4074478"/>
                    </a:cubicBezTo>
                    <a:lnTo>
                      <a:pt x="3614417" y="4252896"/>
                    </a:lnTo>
                    <a:cubicBezTo>
                      <a:pt x="3183667" y="4511601"/>
                      <a:pt x="2682824" y="4617377"/>
                      <a:pt x="2196000" y="4565126"/>
                    </a:cubicBezTo>
                    <a:cubicBezTo>
                      <a:pt x="1719370" y="4514150"/>
                      <a:pt x="1255485" y="4314068"/>
                      <a:pt x="879534" y="3962330"/>
                    </a:cubicBezTo>
                    <a:cubicBezTo>
                      <a:pt x="655238" y="3752053"/>
                      <a:pt x="481918" y="3507366"/>
                      <a:pt x="362124" y="3242289"/>
                    </a:cubicBezTo>
                    <a:cubicBezTo>
                      <a:pt x="253799" y="3003974"/>
                      <a:pt x="187530" y="2750367"/>
                      <a:pt x="165865" y="2494210"/>
                    </a:cubicBezTo>
                    <a:cubicBezTo>
                      <a:pt x="134004" y="2482741"/>
                      <a:pt x="104693" y="2464899"/>
                      <a:pt x="79205" y="2440685"/>
                    </a:cubicBezTo>
                    <a:cubicBezTo>
                      <a:pt x="29503" y="2392257"/>
                      <a:pt x="2740" y="2329811"/>
                      <a:pt x="191" y="2264816"/>
                    </a:cubicBezTo>
                    <a:cubicBezTo>
                      <a:pt x="-2358" y="2201096"/>
                      <a:pt x="20582" y="2136101"/>
                      <a:pt x="67735" y="2085125"/>
                    </a:cubicBezTo>
                    <a:cubicBezTo>
                      <a:pt x="116163" y="2035423"/>
                      <a:pt x="178609" y="2008660"/>
                      <a:pt x="243604" y="2006111"/>
                    </a:cubicBezTo>
                    <a:close/>
                    <a:moveTo>
                      <a:pt x="4113986" y="1869750"/>
                    </a:moveTo>
                    <a:cubicBezTo>
                      <a:pt x="4185353" y="2150120"/>
                      <a:pt x="4185353" y="2445783"/>
                      <a:pt x="4112712" y="2728702"/>
                    </a:cubicBezTo>
                    <a:cubicBezTo>
                      <a:pt x="4042619" y="3001426"/>
                      <a:pt x="3904983" y="3260131"/>
                      <a:pt x="3699803" y="3479330"/>
                    </a:cubicBezTo>
                    <a:cubicBezTo>
                      <a:pt x="3484428" y="3708724"/>
                      <a:pt x="3220625" y="3866750"/>
                      <a:pt x="2938980" y="3952136"/>
                    </a:cubicBezTo>
                    <a:cubicBezTo>
                      <a:pt x="2682824" y="4029875"/>
                      <a:pt x="2412649" y="4046442"/>
                      <a:pt x="2150121" y="4003112"/>
                    </a:cubicBezTo>
                    <a:cubicBezTo>
                      <a:pt x="2143749" y="4012033"/>
                      <a:pt x="2137377" y="4020954"/>
                      <a:pt x="2129730" y="4028601"/>
                    </a:cubicBezTo>
                    <a:cubicBezTo>
                      <a:pt x="2081303" y="4078302"/>
                      <a:pt x="2017582" y="4105065"/>
                      <a:pt x="1953862" y="4107614"/>
                    </a:cubicBezTo>
                    <a:cubicBezTo>
                      <a:pt x="1890141" y="4110163"/>
                      <a:pt x="1825146" y="4087223"/>
                      <a:pt x="1774170" y="4040070"/>
                    </a:cubicBezTo>
                    <a:cubicBezTo>
                      <a:pt x="1724468" y="3991642"/>
                      <a:pt x="1697705" y="3927922"/>
                      <a:pt x="1695156" y="3864201"/>
                    </a:cubicBezTo>
                    <a:cubicBezTo>
                      <a:pt x="1692608" y="3800481"/>
                      <a:pt x="1715547" y="3735486"/>
                      <a:pt x="1762700" y="3684510"/>
                    </a:cubicBezTo>
                    <a:cubicBezTo>
                      <a:pt x="1811128" y="3634808"/>
                      <a:pt x="1874848" y="3608045"/>
                      <a:pt x="1938569" y="3605496"/>
                    </a:cubicBezTo>
                    <a:cubicBezTo>
                      <a:pt x="2002289" y="3602947"/>
                      <a:pt x="2067284" y="3625887"/>
                      <a:pt x="2118261" y="3673040"/>
                    </a:cubicBezTo>
                    <a:cubicBezTo>
                      <a:pt x="2155218" y="3708724"/>
                      <a:pt x="2179432" y="3753328"/>
                      <a:pt x="2190902" y="3800481"/>
                    </a:cubicBezTo>
                    <a:cubicBezTo>
                      <a:pt x="2420295" y="3837439"/>
                      <a:pt x="2656061" y="3822146"/>
                      <a:pt x="2879083" y="3754602"/>
                    </a:cubicBezTo>
                    <a:cubicBezTo>
                      <a:pt x="3126319" y="3679412"/>
                      <a:pt x="3358261" y="3540501"/>
                      <a:pt x="3548148" y="3337870"/>
                    </a:cubicBezTo>
                    <a:cubicBezTo>
                      <a:pt x="3729114" y="3144160"/>
                      <a:pt x="3850183" y="2916040"/>
                      <a:pt x="3911355" y="2677726"/>
                    </a:cubicBezTo>
                    <a:cubicBezTo>
                      <a:pt x="3975075" y="2429216"/>
                      <a:pt x="3975075" y="2169236"/>
                      <a:pt x="3912629" y="1920726"/>
                    </a:cubicBezTo>
                    <a:close/>
                    <a:moveTo>
                      <a:pt x="3643728" y="1092360"/>
                    </a:moveTo>
                    <a:cubicBezTo>
                      <a:pt x="3610594" y="1093635"/>
                      <a:pt x="3577459" y="1106379"/>
                      <a:pt x="3553245" y="1133142"/>
                    </a:cubicBezTo>
                    <a:cubicBezTo>
                      <a:pt x="3527757" y="1158630"/>
                      <a:pt x="3516287" y="1193039"/>
                      <a:pt x="3517562" y="1226173"/>
                    </a:cubicBezTo>
                    <a:cubicBezTo>
                      <a:pt x="3518836" y="1259308"/>
                      <a:pt x="3531580" y="1292443"/>
                      <a:pt x="3558343" y="1316656"/>
                    </a:cubicBezTo>
                    <a:cubicBezTo>
                      <a:pt x="3583831" y="1342145"/>
                      <a:pt x="3618240" y="1353614"/>
                      <a:pt x="3651375" y="1352340"/>
                    </a:cubicBezTo>
                    <a:cubicBezTo>
                      <a:pt x="3685784" y="1351066"/>
                      <a:pt x="3717644" y="1338322"/>
                      <a:pt x="3741858" y="1311559"/>
                    </a:cubicBezTo>
                    <a:cubicBezTo>
                      <a:pt x="3767346" y="1286071"/>
                      <a:pt x="3778816" y="1251662"/>
                      <a:pt x="3777541" y="1218527"/>
                    </a:cubicBezTo>
                    <a:cubicBezTo>
                      <a:pt x="3776267" y="1185392"/>
                      <a:pt x="3763523" y="1152258"/>
                      <a:pt x="3736760" y="1128044"/>
                    </a:cubicBezTo>
                    <a:cubicBezTo>
                      <a:pt x="3711272" y="1102556"/>
                      <a:pt x="3676863" y="1091086"/>
                      <a:pt x="3643728" y="1092360"/>
                    </a:cubicBezTo>
                    <a:close/>
                    <a:moveTo>
                      <a:pt x="2379514" y="567304"/>
                    </a:moveTo>
                    <a:cubicBezTo>
                      <a:pt x="2800069" y="553285"/>
                      <a:pt x="3225722" y="692196"/>
                      <a:pt x="3565990" y="985310"/>
                    </a:cubicBezTo>
                    <a:cubicBezTo>
                      <a:pt x="3590203" y="976389"/>
                      <a:pt x="3615691" y="972566"/>
                      <a:pt x="3639905" y="971292"/>
                    </a:cubicBezTo>
                    <a:cubicBezTo>
                      <a:pt x="3703626" y="968743"/>
                      <a:pt x="3768621" y="991682"/>
                      <a:pt x="3819597" y="1038835"/>
                    </a:cubicBezTo>
                    <a:cubicBezTo>
                      <a:pt x="3869299" y="1087263"/>
                      <a:pt x="3896062" y="1150983"/>
                      <a:pt x="3898610" y="1214704"/>
                    </a:cubicBezTo>
                    <a:cubicBezTo>
                      <a:pt x="3901159" y="1278424"/>
                      <a:pt x="3878220" y="1343419"/>
                      <a:pt x="3829792" y="1395670"/>
                    </a:cubicBezTo>
                    <a:cubicBezTo>
                      <a:pt x="3781365" y="1445372"/>
                      <a:pt x="3717644" y="1472135"/>
                      <a:pt x="3653924" y="1474683"/>
                    </a:cubicBezTo>
                    <a:cubicBezTo>
                      <a:pt x="3590203" y="1477232"/>
                      <a:pt x="3525208" y="1454293"/>
                      <a:pt x="3474232" y="1407140"/>
                    </a:cubicBezTo>
                    <a:cubicBezTo>
                      <a:pt x="3424530" y="1358712"/>
                      <a:pt x="3397767" y="1296266"/>
                      <a:pt x="3395218" y="1231271"/>
                    </a:cubicBezTo>
                    <a:cubicBezTo>
                      <a:pt x="3393944" y="1196862"/>
                      <a:pt x="3400316" y="1162453"/>
                      <a:pt x="3413060" y="1129318"/>
                    </a:cubicBezTo>
                    <a:cubicBezTo>
                      <a:pt x="3117397" y="880808"/>
                      <a:pt x="2749093" y="763563"/>
                      <a:pt x="2385886" y="775032"/>
                    </a:cubicBezTo>
                    <a:cubicBezTo>
                      <a:pt x="1995917" y="787776"/>
                      <a:pt x="1612319" y="949627"/>
                      <a:pt x="1324303" y="1256759"/>
                    </a:cubicBezTo>
                    <a:cubicBezTo>
                      <a:pt x="1036286" y="1563892"/>
                      <a:pt x="901199" y="1957685"/>
                      <a:pt x="913943" y="2347654"/>
                    </a:cubicBezTo>
                    <a:cubicBezTo>
                      <a:pt x="926687" y="2737623"/>
                      <a:pt x="1088537" y="3121221"/>
                      <a:pt x="1395669" y="3409237"/>
                    </a:cubicBezTo>
                    <a:lnTo>
                      <a:pt x="1252936" y="3560892"/>
                    </a:lnTo>
                    <a:cubicBezTo>
                      <a:pt x="903747" y="3234643"/>
                      <a:pt x="720232" y="2796246"/>
                      <a:pt x="706214" y="2354026"/>
                    </a:cubicBezTo>
                    <a:cubicBezTo>
                      <a:pt x="692195" y="1911806"/>
                      <a:pt x="846399" y="1463214"/>
                      <a:pt x="1172648" y="1114025"/>
                    </a:cubicBezTo>
                    <a:cubicBezTo>
                      <a:pt x="1498897" y="764837"/>
                      <a:pt x="1937294" y="581322"/>
                      <a:pt x="2379514" y="567304"/>
                    </a:cubicBezTo>
                    <a:close/>
                    <a:moveTo>
                      <a:pt x="1673491" y="121260"/>
                    </a:moveTo>
                    <a:cubicBezTo>
                      <a:pt x="1640357" y="122535"/>
                      <a:pt x="1607222" y="135279"/>
                      <a:pt x="1583008" y="162041"/>
                    </a:cubicBezTo>
                    <a:cubicBezTo>
                      <a:pt x="1558795" y="187530"/>
                      <a:pt x="1547325" y="221939"/>
                      <a:pt x="1547325" y="255073"/>
                    </a:cubicBezTo>
                    <a:cubicBezTo>
                      <a:pt x="1548599" y="288208"/>
                      <a:pt x="1561343" y="321343"/>
                      <a:pt x="1588106" y="345556"/>
                    </a:cubicBezTo>
                    <a:cubicBezTo>
                      <a:pt x="1613594" y="371045"/>
                      <a:pt x="1648003" y="382514"/>
                      <a:pt x="1681138" y="381240"/>
                    </a:cubicBezTo>
                    <a:cubicBezTo>
                      <a:pt x="1714272" y="379965"/>
                      <a:pt x="1747407" y="367221"/>
                      <a:pt x="1771621" y="340459"/>
                    </a:cubicBezTo>
                    <a:cubicBezTo>
                      <a:pt x="1797109" y="314971"/>
                      <a:pt x="1808579" y="280562"/>
                      <a:pt x="1807304" y="247427"/>
                    </a:cubicBezTo>
                    <a:cubicBezTo>
                      <a:pt x="1806030" y="214292"/>
                      <a:pt x="1793286" y="181158"/>
                      <a:pt x="1766523" y="156944"/>
                    </a:cubicBezTo>
                    <a:cubicBezTo>
                      <a:pt x="1741035" y="131455"/>
                      <a:pt x="1706626" y="119986"/>
                      <a:pt x="1673491" y="121260"/>
                    </a:cubicBezTo>
                    <a:close/>
                    <a:moveTo>
                      <a:pt x="2471272" y="15484"/>
                    </a:moveTo>
                    <a:cubicBezTo>
                      <a:pt x="2750368" y="19307"/>
                      <a:pt x="3028189" y="75381"/>
                      <a:pt x="3291992" y="181157"/>
                    </a:cubicBezTo>
                    <a:cubicBezTo>
                      <a:pt x="3546874" y="283110"/>
                      <a:pt x="3785188" y="433490"/>
                      <a:pt x="3996740" y="631024"/>
                    </a:cubicBezTo>
                    <a:cubicBezTo>
                      <a:pt x="4306422" y="921589"/>
                      <a:pt x="4516699" y="1278424"/>
                      <a:pt x="4627573" y="1660747"/>
                    </a:cubicBezTo>
                    <a:cubicBezTo>
                      <a:pt x="4732075" y="2023954"/>
                      <a:pt x="4746093" y="2407551"/>
                      <a:pt x="4667080" y="2775855"/>
                    </a:cubicBezTo>
                    <a:cubicBezTo>
                      <a:pt x="4669628" y="2777130"/>
                      <a:pt x="4672177" y="2779679"/>
                      <a:pt x="4674726" y="2782228"/>
                    </a:cubicBezTo>
                    <a:cubicBezTo>
                      <a:pt x="4724428" y="2830655"/>
                      <a:pt x="4751191" y="2894376"/>
                      <a:pt x="4753740" y="2958096"/>
                    </a:cubicBezTo>
                    <a:cubicBezTo>
                      <a:pt x="4756289" y="3021817"/>
                      <a:pt x="4734623" y="3088086"/>
                      <a:pt x="4686196" y="3137788"/>
                    </a:cubicBezTo>
                    <a:cubicBezTo>
                      <a:pt x="4637768" y="3187490"/>
                      <a:pt x="4574048" y="3214252"/>
                      <a:pt x="4510327" y="3216801"/>
                    </a:cubicBezTo>
                    <a:cubicBezTo>
                      <a:pt x="4446607" y="3219350"/>
                      <a:pt x="4381612" y="3196411"/>
                      <a:pt x="4330636" y="3149258"/>
                    </a:cubicBezTo>
                    <a:cubicBezTo>
                      <a:pt x="4280933" y="3100830"/>
                      <a:pt x="4254171" y="3038384"/>
                      <a:pt x="4251622" y="2973389"/>
                    </a:cubicBezTo>
                    <a:cubicBezTo>
                      <a:pt x="4249073" y="2909668"/>
                      <a:pt x="4272013" y="2844674"/>
                      <a:pt x="4319166" y="2793697"/>
                    </a:cubicBezTo>
                    <a:cubicBezTo>
                      <a:pt x="4359947" y="2749093"/>
                      <a:pt x="4413472" y="2723605"/>
                      <a:pt x="4468272" y="2715958"/>
                    </a:cubicBezTo>
                    <a:cubicBezTo>
                      <a:pt x="4535815" y="2385886"/>
                      <a:pt x="4523071" y="2041795"/>
                      <a:pt x="4428765" y="1718095"/>
                    </a:cubicBezTo>
                    <a:cubicBezTo>
                      <a:pt x="4329361" y="1372730"/>
                      <a:pt x="4136925" y="1047756"/>
                      <a:pt x="3854006" y="782679"/>
                    </a:cubicBezTo>
                    <a:cubicBezTo>
                      <a:pt x="3661571" y="602987"/>
                      <a:pt x="3443646" y="466625"/>
                      <a:pt x="3214253" y="373593"/>
                    </a:cubicBezTo>
                    <a:cubicBezTo>
                      <a:pt x="2975938" y="276738"/>
                      <a:pt x="2722330" y="227036"/>
                      <a:pt x="2468723" y="223213"/>
                    </a:cubicBezTo>
                    <a:close/>
                    <a:moveTo>
                      <a:pt x="1670943" y="192"/>
                    </a:moveTo>
                    <a:cubicBezTo>
                      <a:pt x="1734663" y="-2357"/>
                      <a:pt x="1799658" y="20582"/>
                      <a:pt x="1850634" y="67735"/>
                    </a:cubicBezTo>
                    <a:cubicBezTo>
                      <a:pt x="1900336" y="116163"/>
                      <a:pt x="1927099" y="178609"/>
                      <a:pt x="1929648" y="243604"/>
                    </a:cubicBezTo>
                    <a:cubicBezTo>
                      <a:pt x="1932197" y="307324"/>
                      <a:pt x="1909257" y="372319"/>
                      <a:pt x="1862104" y="423295"/>
                    </a:cubicBezTo>
                    <a:cubicBezTo>
                      <a:pt x="1813676" y="472997"/>
                      <a:pt x="1749956" y="499760"/>
                      <a:pt x="1686236" y="502309"/>
                    </a:cubicBezTo>
                    <a:cubicBezTo>
                      <a:pt x="1623790" y="504858"/>
                      <a:pt x="1561343" y="483193"/>
                      <a:pt x="1511641" y="439863"/>
                    </a:cubicBezTo>
                    <a:cubicBezTo>
                      <a:pt x="1416061" y="487016"/>
                      <a:pt x="1323029" y="543090"/>
                      <a:pt x="1235095" y="604262"/>
                    </a:cubicBezTo>
                    <a:cubicBezTo>
                      <a:pt x="1125495" y="683275"/>
                      <a:pt x="1020994" y="773758"/>
                      <a:pt x="922864" y="878260"/>
                    </a:cubicBezTo>
                    <a:cubicBezTo>
                      <a:pt x="796697" y="1014621"/>
                      <a:pt x="690922" y="1161179"/>
                      <a:pt x="608085" y="1316657"/>
                    </a:cubicBezTo>
                    <a:cubicBezTo>
                      <a:pt x="522699" y="1478507"/>
                      <a:pt x="458979" y="1646729"/>
                      <a:pt x="418198" y="1820048"/>
                    </a:cubicBezTo>
                    <a:lnTo>
                      <a:pt x="216841" y="1772895"/>
                    </a:lnTo>
                    <a:cubicBezTo>
                      <a:pt x="261445" y="1581734"/>
                      <a:pt x="331538" y="1394396"/>
                      <a:pt x="425844" y="1218527"/>
                    </a:cubicBezTo>
                    <a:cubicBezTo>
                      <a:pt x="517602" y="1046482"/>
                      <a:pt x="632299" y="884632"/>
                      <a:pt x="772484" y="736800"/>
                    </a:cubicBezTo>
                    <a:cubicBezTo>
                      <a:pt x="876985" y="624652"/>
                      <a:pt x="992957" y="525248"/>
                      <a:pt x="1115300" y="437314"/>
                    </a:cubicBezTo>
                    <a:cubicBezTo>
                      <a:pt x="1215978" y="367221"/>
                      <a:pt x="1319205" y="304775"/>
                      <a:pt x="1427530" y="251250"/>
                    </a:cubicBezTo>
                    <a:cubicBezTo>
                      <a:pt x="1427530" y="188804"/>
                      <a:pt x="1449195" y="127632"/>
                      <a:pt x="1495074" y="79205"/>
                    </a:cubicBezTo>
                    <a:cubicBezTo>
                      <a:pt x="1543502" y="29503"/>
                      <a:pt x="1605948" y="2740"/>
                      <a:pt x="1670943" y="192"/>
                    </a:cubicBez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6" name="Green Gears">
                <a:extLst>
                  <a:ext uri="{FF2B5EF4-FFF2-40B4-BE49-F238E27FC236}">
                    <a16:creationId xmlns:a16="http://schemas.microsoft.com/office/drawing/2014/main" id="{75C5FFBD-CD89-4201-81DD-06CF11022D83}"/>
                  </a:ext>
                </a:extLst>
              </p:cNvPr>
              <p:cNvSpPr/>
              <p:nvPr/>
            </p:nvSpPr>
            <p:spPr>
              <a:xfrm>
                <a:off x="2791702" y="2403879"/>
                <a:ext cx="2406085" cy="2406085"/>
              </a:xfrm>
              <a:custGeom>
                <a:avLst/>
                <a:gdLst>
                  <a:gd name="connsiteX0" fmla="*/ 1963866 w 2406085"/>
                  <a:gd name="connsiteY0" fmla="*/ 2119344 h 2406085"/>
                  <a:gd name="connsiteX1" fmla="*/ 1935828 w 2406085"/>
                  <a:gd name="connsiteY1" fmla="*/ 2063270 h 2406085"/>
                  <a:gd name="connsiteX2" fmla="*/ 1906517 w 2406085"/>
                  <a:gd name="connsiteY2" fmla="*/ 2008470 h 2406085"/>
                  <a:gd name="connsiteX3" fmla="*/ 1909066 w 2406085"/>
                  <a:gd name="connsiteY3" fmla="*/ 1988079 h 2406085"/>
                  <a:gd name="connsiteX4" fmla="*/ 1972786 w 2406085"/>
                  <a:gd name="connsiteY4" fmla="*/ 1926908 h 2406085"/>
                  <a:gd name="connsiteX5" fmla="*/ 2030135 w 2406085"/>
                  <a:gd name="connsiteY5" fmla="*/ 1859364 h 2406085"/>
                  <a:gd name="connsiteX6" fmla="*/ 2050525 w 2406085"/>
                  <a:gd name="connsiteY6" fmla="*/ 1855541 h 2406085"/>
                  <a:gd name="connsiteX7" fmla="*/ 2107874 w 2406085"/>
                  <a:gd name="connsiteY7" fmla="*/ 1881029 h 2406085"/>
                  <a:gd name="connsiteX8" fmla="*/ 2165222 w 2406085"/>
                  <a:gd name="connsiteY8" fmla="*/ 1905242 h 2406085"/>
                  <a:gd name="connsiteX9" fmla="*/ 2185613 w 2406085"/>
                  <a:gd name="connsiteY9" fmla="*/ 1897596 h 2406085"/>
                  <a:gd name="connsiteX10" fmla="*/ 2212375 w 2406085"/>
                  <a:gd name="connsiteY10" fmla="*/ 1859364 h 2406085"/>
                  <a:gd name="connsiteX11" fmla="*/ 2264626 w 2406085"/>
                  <a:gd name="connsiteY11" fmla="*/ 1771429 h 2406085"/>
                  <a:gd name="connsiteX12" fmla="*/ 2290114 w 2406085"/>
                  <a:gd name="connsiteY12" fmla="*/ 1723002 h 2406085"/>
                  <a:gd name="connsiteX13" fmla="*/ 2309230 w 2406085"/>
                  <a:gd name="connsiteY13" fmla="*/ 1679672 h 2406085"/>
                  <a:gd name="connsiteX14" fmla="*/ 2327072 w 2406085"/>
                  <a:gd name="connsiteY14" fmla="*/ 1636342 h 2406085"/>
                  <a:gd name="connsiteX15" fmla="*/ 2321974 w 2406085"/>
                  <a:gd name="connsiteY15" fmla="*/ 1615952 h 2406085"/>
                  <a:gd name="connsiteX16" fmla="*/ 2269724 w 2406085"/>
                  <a:gd name="connsiteY16" fmla="*/ 1581542 h 2406085"/>
                  <a:gd name="connsiteX17" fmla="*/ 2216199 w 2406085"/>
                  <a:gd name="connsiteY17" fmla="*/ 1548408 h 2406085"/>
                  <a:gd name="connsiteX18" fmla="*/ 2208552 w 2406085"/>
                  <a:gd name="connsiteY18" fmla="*/ 1529292 h 2406085"/>
                  <a:gd name="connsiteX19" fmla="*/ 2221296 w 2406085"/>
                  <a:gd name="connsiteY19" fmla="*/ 1487236 h 2406085"/>
                  <a:gd name="connsiteX20" fmla="*/ 2228943 w 2406085"/>
                  <a:gd name="connsiteY20" fmla="*/ 1457925 h 2406085"/>
                  <a:gd name="connsiteX21" fmla="*/ 2231492 w 2406085"/>
                  <a:gd name="connsiteY21" fmla="*/ 1443906 h 2406085"/>
                  <a:gd name="connsiteX22" fmla="*/ 2240412 w 2406085"/>
                  <a:gd name="connsiteY22" fmla="*/ 1400576 h 2406085"/>
                  <a:gd name="connsiteX23" fmla="*/ 2246784 w 2406085"/>
                  <a:gd name="connsiteY23" fmla="*/ 1371265 h 2406085"/>
                  <a:gd name="connsiteX24" fmla="*/ 2248059 w 2406085"/>
                  <a:gd name="connsiteY24" fmla="*/ 1357246 h 2406085"/>
                  <a:gd name="connsiteX25" fmla="*/ 2262077 w 2406085"/>
                  <a:gd name="connsiteY25" fmla="*/ 1343228 h 2406085"/>
                  <a:gd name="connsiteX26" fmla="*/ 2324523 w 2406085"/>
                  <a:gd name="connsiteY26" fmla="*/ 1336856 h 2406085"/>
                  <a:gd name="connsiteX27" fmla="*/ 2386969 w 2406085"/>
                  <a:gd name="connsiteY27" fmla="*/ 1329209 h 2406085"/>
                  <a:gd name="connsiteX28" fmla="*/ 2400988 w 2406085"/>
                  <a:gd name="connsiteY28" fmla="*/ 1312642 h 2406085"/>
                  <a:gd name="connsiteX29" fmla="*/ 2402262 w 2406085"/>
                  <a:gd name="connsiteY29" fmla="*/ 1299898 h 2406085"/>
                  <a:gd name="connsiteX30" fmla="*/ 2404811 w 2406085"/>
                  <a:gd name="connsiteY30" fmla="*/ 1266763 h 2406085"/>
                  <a:gd name="connsiteX31" fmla="*/ 2406086 w 2406085"/>
                  <a:gd name="connsiteY31" fmla="*/ 1164811 h 2406085"/>
                  <a:gd name="connsiteX32" fmla="*/ 2398439 w 2406085"/>
                  <a:gd name="connsiteY32" fmla="*/ 1062858 h 2406085"/>
                  <a:gd name="connsiteX33" fmla="*/ 2393341 w 2406085"/>
                  <a:gd name="connsiteY33" fmla="*/ 1029723 h 2406085"/>
                  <a:gd name="connsiteX34" fmla="*/ 2390793 w 2406085"/>
                  <a:gd name="connsiteY34" fmla="*/ 1016979 h 2406085"/>
                  <a:gd name="connsiteX35" fmla="*/ 2375500 w 2406085"/>
                  <a:gd name="connsiteY35" fmla="*/ 1001686 h 2406085"/>
                  <a:gd name="connsiteX36" fmla="*/ 2313054 w 2406085"/>
                  <a:gd name="connsiteY36" fmla="*/ 997863 h 2406085"/>
                  <a:gd name="connsiteX37" fmla="*/ 2250608 w 2406085"/>
                  <a:gd name="connsiteY37" fmla="*/ 995314 h 2406085"/>
                  <a:gd name="connsiteX38" fmla="*/ 2235315 w 2406085"/>
                  <a:gd name="connsiteY38" fmla="*/ 982570 h 2406085"/>
                  <a:gd name="connsiteX39" fmla="*/ 2232766 w 2406085"/>
                  <a:gd name="connsiteY39" fmla="*/ 968551 h 2406085"/>
                  <a:gd name="connsiteX40" fmla="*/ 2225120 w 2406085"/>
                  <a:gd name="connsiteY40" fmla="*/ 939240 h 2406085"/>
                  <a:gd name="connsiteX41" fmla="*/ 2213650 w 2406085"/>
                  <a:gd name="connsiteY41" fmla="*/ 897185 h 2406085"/>
                  <a:gd name="connsiteX42" fmla="*/ 2209827 w 2406085"/>
                  <a:gd name="connsiteY42" fmla="*/ 884440 h 2406085"/>
                  <a:gd name="connsiteX43" fmla="*/ 2200905 w 2406085"/>
                  <a:gd name="connsiteY43" fmla="*/ 855129 h 2406085"/>
                  <a:gd name="connsiteX44" fmla="*/ 2184338 w 2406085"/>
                  <a:gd name="connsiteY44" fmla="*/ 814348 h 2406085"/>
                  <a:gd name="connsiteX45" fmla="*/ 2190710 w 2406085"/>
                  <a:gd name="connsiteY45" fmla="*/ 795232 h 2406085"/>
                  <a:gd name="connsiteX46" fmla="*/ 2241687 w 2406085"/>
                  <a:gd name="connsiteY46" fmla="*/ 758274 h 2406085"/>
                  <a:gd name="connsiteX47" fmla="*/ 2292663 w 2406085"/>
                  <a:gd name="connsiteY47" fmla="*/ 720041 h 2406085"/>
                  <a:gd name="connsiteX48" fmla="*/ 2296486 w 2406085"/>
                  <a:gd name="connsiteY48" fmla="*/ 698377 h 2406085"/>
                  <a:gd name="connsiteX49" fmla="*/ 2276096 w 2406085"/>
                  <a:gd name="connsiteY49" fmla="*/ 656321 h 2406085"/>
                  <a:gd name="connsiteX50" fmla="*/ 2254431 w 2406085"/>
                  <a:gd name="connsiteY50" fmla="*/ 614265 h 2406085"/>
                  <a:gd name="connsiteX51" fmla="*/ 2225120 w 2406085"/>
                  <a:gd name="connsiteY51" fmla="*/ 568387 h 2406085"/>
                  <a:gd name="connsiteX52" fmla="*/ 2167771 w 2406085"/>
                  <a:gd name="connsiteY52" fmla="*/ 484276 h 2406085"/>
                  <a:gd name="connsiteX53" fmla="*/ 2139734 w 2406085"/>
                  <a:gd name="connsiteY53" fmla="*/ 447318 h 2406085"/>
                  <a:gd name="connsiteX54" fmla="*/ 2119343 w 2406085"/>
                  <a:gd name="connsiteY54" fmla="*/ 440946 h 2406085"/>
                  <a:gd name="connsiteX55" fmla="*/ 2063269 w 2406085"/>
                  <a:gd name="connsiteY55" fmla="*/ 468983 h 2406085"/>
                  <a:gd name="connsiteX56" fmla="*/ 2008470 w 2406085"/>
                  <a:gd name="connsiteY56" fmla="*/ 498294 h 2406085"/>
                  <a:gd name="connsiteX57" fmla="*/ 1988079 w 2406085"/>
                  <a:gd name="connsiteY57" fmla="*/ 495745 h 2406085"/>
                  <a:gd name="connsiteX58" fmla="*/ 1926907 w 2406085"/>
                  <a:gd name="connsiteY58" fmla="*/ 432025 h 2406085"/>
                  <a:gd name="connsiteX59" fmla="*/ 1859364 w 2406085"/>
                  <a:gd name="connsiteY59" fmla="*/ 374676 h 2406085"/>
                  <a:gd name="connsiteX60" fmla="*/ 1855541 w 2406085"/>
                  <a:gd name="connsiteY60" fmla="*/ 354286 h 2406085"/>
                  <a:gd name="connsiteX61" fmla="*/ 1881029 w 2406085"/>
                  <a:gd name="connsiteY61" fmla="*/ 298212 h 2406085"/>
                  <a:gd name="connsiteX62" fmla="*/ 1905243 w 2406085"/>
                  <a:gd name="connsiteY62" fmla="*/ 240863 h 2406085"/>
                  <a:gd name="connsiteX63" fmla="*/ 1897596 w 2406085"/>
                  <a:gd name="connsiteY63" fmla="*/ 220473 h 2406085"/>
                  <a:gd name="connsiteX64" fmla="*/ 1859364 w 2406085"/>
                  <a:gd name="connsiteY64" fmla="*/ 193710 h 2406085"/>
                  <a:gd name="connsiteX65" fmla="*/ 1771430 w 2406085"/>
                  <a:gd name="connsiteY65" fmla="*/ 141459 h 2406085"/>
                  <a:gd name="connsiteX66" fmla="*/ 1723002 w 2406085"/>
                  <a:gd name="connsiteY66" fmla="*/ 115971 h 2406085"/>
                  <a:gd name="connsiteX67" fmla="*/ 1679672 w 2406085"/>
                  <a:gd name="connsiteY67" fmla="*/ 96855 h 2406085"/>
                  <a:gd name="connsiteX68" fmla="*/ 1636342 w 2406085"/>
                  <a:gd name="connsiteY68" fmla="*/ 79013 h 2406085"/>
                  <a:gd name="connsiteX69" fmla="*/ 1615951 w 2406085"/>
                  <a:gd name="connsiteY69" fmla="*/ 84111 h 2406085"/>
                  <a:gd name="connsiteX70" fmla="*/ 1581543 w 2406085"/>
                  <a:gd name="connsiteY70" fmla="*/ 136362 h 2406085"/>
                  <a:gd name="connsiteX71" fmla="*/ 1548408 w 2406085"/>
                  <a:gd name="connsiteY71" fmla="*/ 189887 h 2406085"/>
                  <a:gd name="connsiteX72" fmla="*/ 1529292 w 2406085"/>
                  <a:gd name="connsiteY72" fmla="*/ 197534 h 2406085"/>
                  <a:gd name="connsiteX73" fmla="*/ 1487236 w 2406085"/>
                  <a:gd name="connsiteY73" fmla="*/ 184789 h 2406085"/>
                  <a:gd name="connsiteX74" fmla="*/ 1457925 w 2406085"/>
                  <a:gd name="connsiteY74" fmla="*/ 177143 h 2406085"/>
                  <a:gd name="connsiteX75" fmla="*/ 1443906 w 2406085"/>
                  <a:gd name="connsiteY75" fmla="*/ 174594 h 2406085"/>
                  <a:gd name="connsiteX76" fmla="*/ 1400576 w 2406085"/>
                  <a:gd name="connsiteY76" fmla="*/ 165673 h 2406085"/>
                  <a:gd name="connsiteX77" fmla="*/ 1371265 w 2406085"/>
                  <a:gd name="connsiteY77" fmla="*/ 159301 h 2406085"/>
                  <a:gd name="connsiteX78" fmla="*/ 1357246 w 2406085"/>
                  <a:gd name="connsiteY78" fmla="*/ 158027 h 2406085"/>
                  <a:gd name="connsiteX79" fmla="*/ 1343228 w 2406085"/>
                  <a:gd name="connsiteY79" fmla="*/ 144008 h 2406085"/>
                  <a:gd name="connsiteX80" fmla="*/ 1336856 w 2406085"/>
                  <a:gd name="connsiteY80" fmla="*/ 81562 h 2406085"/>
                  <a:gd name="connsiteX81" fmla="*/ 1329209 w 2406085"/>
                  <a:gd name="connsiteY81" fmla="*/ 19116 h 2406085"/>
                  <a:gd name="connsiteX82" fmla="*/ 1312642 w 2406085"/>
                  <a:gd name="connsiteY82" fmla="*/ 5098 h 2406085"/>
                  <a:gd name="connsiteX83" fmla="*/ 1299898 w 2406085"/>
                  <a:gd name="connsiteY83" fmla="*/ 3823 h 2406085"/>
                  <a:gd name="connsiteX84" fmla="*/ 1266763 w 2406085"/>
                  <a:gd name="connsiteY84" fmla="*/ 1274 h 2406085"/>
                  <a:gd name="connsiteX85" fmla="*/ 1164810 w 2406085"/>
                  <a:gd name="connsiteY85" fmla="*/ 0 h 2406085"/>
                  <a:gd name="connsiteX86" fmla="*/ 1062858 w 2406085"/>
                  <a:gd name="connsiteY86" fmla="*/ 7646 h 2406085"/>
                  <a:gd name="connsiteX87" fmla="*/ 1029723 w 2406085"/>
                  <a:gd name="connsiteY87" fmla="*/ 12744 h 2406085"/>
                  <a:gd name="connsiteX88" fmla="*/ 1016979 w 2406085"/>
                  <a:gd name="connsiteY88" fmla="*/ 15293 h 2406085"/>
                  <a:gd name="connsiteX89" fmla="*/ 1001686 w 2406085"/>
                  <a:gd name="connsiteY89" fmla="*/ 30586 h 2406085"/>
                  <a:gd name="connsiteX90" fmla="*/ 997863 w 2406085"/>
                  <a:gd name="connsiteY90" fmla="*/ 93032 h 2406085"/>
                  <a:gd name="connsiteX91" fmla="*/ 995314 w 2406085"/>
                  <a:gd name="connsiteY91" fmla="*/ 155478 h 2406085"/>
                  <a:gd name="connsiteX92" fmla="*/ 982570 w 2406085"/>
                  <a:gd name="connsiteY92" fmla="*/ 170771 h 2406085"/>
                  <a:gd name="connsiteX93" fmla="*/ 968551 w 2406085"/>
                  <a:gd name="connsiteY93" fmla="*/ 173320 h 2406085"/>
                  <a:gd name="connsiteX94" fmla="*/ 939240 w 2406085"/>
                  <a:gd name="connsiteY94" fmla="*/ 180966 h 2406085"/>
                  <a:gd name="connsiteX95" fmla="*/ 897184 w 2406085"/>
                  <a:gd name="connsiteY95" fmla="*/ 192436 h 2406085"/>
                  <a:gd name="connsiteX96" fmla="*/ 884440 w 2406085"/>
                  <a:gd name="connsiteY96" fmla="*/ 196259 h 2406085"/>
                  <a:gd name="connsiteX97" fmla="*/ 855129 w 2406085"/>
                  <a:gd name="connsiteY97" fmla="*/ 206454 h 2406085"/>
                  <a:gd name="connsiteX98" fmla="*/ 814348 w 2406085"/>
                  <a:gd name="connsiteY98" fmla="*/ 221747 h 2406085"/>
                  <a:gd name="connsiteX99" fmla="*/ 795232 w 2406085"/>
                  <a:gd name="connsiteY99" fmla="*/ 215375 h 2406085"/>
                  <a:gd name="connsiteX100" fmla="*/ 758274 w 2406085"/>
                  <a:gd name="connsiteY100" fmla="*/ 164399 h 2406085"/>
                  <a:gd name="connsiteX101" fmla="*/ 720042 w 2406085"/>
                  <a:gd name="connsiteY101" fmla="*/ 113422 h 2406085"/>
                  <a:gd name="connsiteX102" fmla="*/ 699651 w 2406085"/>
                  <a:gd name="connsiteY102" fmla="*/ 109599 h 2406085"/>
                  <a:gd name="connsiteX103" fmla="*/ 657596 w 2406085"/>
                  <a:gd name="connsiteY103" fmla="*/ 129990 h 2406085"/>
                  <a:gd name="connsiteX104" fmla="*/ 615540 w 2406085"/>
                  <a:gd name="connsiteY104" fmla="*/ 151655 h 2406085"/>
                  <a:gd name="connsiteX105" fmla="*/ 569661 w 2406085"/>
                  <a:gd name="connsiteY105" fmla="*/ 179692 h 2406085"/>
                  <a:gd name="connsiteX106" fmla="*/ 485550 w 2406085"/>
                  <a:gd name="connsiteY106" fmla="*/ 237040 h 2406085"/>
                  <a:gd name="connsiteX107" fmla="*/ 448592 w 2406085"/>
                  <a:gd name="connsiteY107" fmla="*/ 265077 h 2406085"/>
                  <a:gd name="connsiteX108" fmla="*/ 442220 w 2406085"/>
                  <a:gd name="connsiteY108" fmla="*/ 285468 h 2406085"/>
                  <a:gd name="connsiteX109" fmla="*/ 470257 w 2406085"/>
                  <a:gd name="connsiteY109" fmla="*/ 341542 h 2406085"/>
                  <a:gd name="connsiteX110" fmla="*/ 499569 w 2406085"/>
                  <a:gd name="connsiteY110" fmla="*/ 396341 h 2406085"/>
                  <a:gd name="connsiteX111" fmla="*/ 497020 w 2406085"/>
                  <a:gd name="connsiteY111" fmla="*/ 416732 h 2406085"/>
                  <a:gd name="connsiteX112" fmla="*/ 433299 w 2406085"/>
                  <a:gd name="connsiteY112" fmla="*/ 477904 h 2406085"/>
                  <a:gd name="connsiteX113" fmla="*/ 375951 w 2406085"/>
                  <a:gd name="connsiteY113" fmla="*/ 545447 h 2406085"/>
                  <a:gd name="connsiteX114" fmla="*/ 355560 w 2406085"/>
                  <a:gd name="connsiteY114" fmla="*/ 549271 h 2406085"/>
                  <a:gd name="connsiteX115" fmla="*/ 298212 w 2406085"/>
                  <a:gd name="connsiteY115" fmla="*/ 523782 h 2406085"/>
                  <a:gd name="connsiteX116" fmla="*/ 240863 w 2406085"/>
                  <a:gd name="connsiteY116" fmla="*/ 499569 h 2406085"/>
                  <a:gd name="connsiteX117" fmla="*/ 220473 w 2406085"/>
                  <a:gd name="connsiteY117" fmla="*/ 507215 h 2406085"/>
                  <a:gd name="connsiteX118" fmla="*/ 193710 w 2406085"/>
                  <a:gd name="connsiteY118" fmla="*/ 545447 h 2406085"/>
                  <a:gd name="connsiteX119" fmla="*/ 141459 w 2406085"/>
                  <a:gd name="connsiteY119" fmla="*/ 633382 h 2406085"/>
                  <a:gd name="connsiteX120" fmla="*/ 115971 w 2406085"/>
                  <a:gd name="connsiteY120" fmla="*/ 681809 h 2406085"/>
                  <a:gd name="connsiteX121" fmla="*/ 96855 w 2406085"/>
                  <a:gd name="connsiteY121" fmla="*/ 725139 h 2406085"/>
                  <a:gd name="connsiteX122" fmla="*/ 79013 w 2406085"/>
                  <a:gd name="connsiteY122" fmla="*/ 768469 h 2406085"/>
                  <a:gd name="connsiteX123" fmla="*/ 84111 w 2406085"/>
                  <a:gd name="connsiteY123" fmla="*/ 788860 h 2406085"/>
                  <a:gd name="connsiteX124" fmla="*/ 136362 w 2406085"/>
                  <a:gd name="connsiteY124" fmla="*/ 823269 h 2406085"/>
                  <a:gd name="connsiteX125" fmla="*/ 189887 w 2406085"/>
                  <a:gd name="connsiteY125" fmla="*/ 856403 h 2406085"/>
                  <a:gd name="connsiteX126" fmla="*/ 197534 w 2406085"/>
                  <a:gd name="connsiteY126" fmla="*/ 875519 h 2406085"/>
                  <a:gd name="connsiteX127" fmla="*/ 184789 w 2406085"/>
                  <a:gd name="connsiteY127" fmla="*/ 917575 h 2406085"/>
                  <a:gd name="connsiteX128" fmla="*/ 177143 w 2406085"/>
                  <a:gd name="connsiteY128" fmla="*/ 946886 h 2406085"/>
                  <a:gd name="connsiteX129" fmla="*/ 174594 w 2406085"/>
                  <a:gd name="connsiteY129" fmla="*/ 960905 h 2406085"/>
                  <a:gd name="connsiteX130" fmla="*/ 165673 w 2406085"/>
                  <a:gd name="connsiteY130" fmla="*/ 1004235 h 2406085"/>
                  <a:gd name="connsiteX131" fmla="*/ 159301 w 2406085"/>
                  <a:gd name="connsiteY131" fmla="*/ 1033546 h 2406085"/>
                  <a:gd name="connsiteX132" fmla="*/ 158027 w 2406085"/>
                  <a:gd name="connsiteY132" fmla="*/ 1047565 h 2406085"/>
                  <a:gd name="connsiteX133" fmla="*/ 144008 w 2406085"/>
                  <a:gd name="connsiteY133" fmla="*/ 1061583 h 2406085"/>
                  <a:gd name="connsiteX134" fmla="*/ 81562 w 2406085"/>
                  <a:gd name="connsiteY134" fmla="*/ 1067955 h 2406085"/>
                  <a:gd name="connsiteX135" fmla="*/ 19116 w 2406085"/>
                  <a:gd name="connsiteY135" fmla="*/ 1075602 h 2406085"/>
                  <a:gd name="connsiteX136" fmla="*/ 5098 w 2406085"/>
                  <a:gd name="connsiteY136" fmla="*/ 1092169 h 2406085"/>
                  <a:gd name="connsiteX137" fmla="*/ 3823 w 2406085"/>
                  <a:gd name="connsiteY137" fmla="*/ 1104913 h 2406085"/>
                  <a:gd name="connsiteX138" fmla="*/ 1274 w 2406085"/>
                  <a:gd name="connsiteY138" fmla="*/ 1138048 h 2406085"/>
                  <a:gd name="connsiteX139" fmla="*/ 0 w 2406085"/>
                  <a:gd name="connsiteY139" fmla="*/ 1240001 h 2406085"/>
                  <a:gd name="connsiteX140" fmla="*/ 7646 w 2406085"/>
                  <a:gd name="connsiteY140" fmla="*/ 1341954 h 2406085"/>
                  <a:gd name="connsiteX141" fmla="*/ 12744 w 2406085"/>
                  <a:gd name="connsiteY141" fmla="*/ 1375088 h 2406085"/>
                  <a:gd name="connsiteX142" fmla="*/ 15293 w 2406085"/>
                  <a:gd name="connsiteY142" fmla="*/ 1387832 h 2406085"/>
                  <a:gd name="connsiteX143" fmla="*/ 30586 w 2406085"/>
                  <a:gd name="connsiteY143" fmla="*/ 1403125 h 2406085"/>
                  <a:gd name="connsiteX144" fmla="*/ 93032 w 2406085"/>
                  <a:gd name="connsiteY144" fmla="*/ 1406949 h 2406085"/>
                  <a:gd name="connsiteX145" fmla="*/ 155478 w 2406085"/>
                  <a:gd name="connsiteY145" fmla="*/ 1409497 h 2406085"/>
                  <a:gd name="connsiteX146" fmla="*/ 170771 w 2406085"/>
                  <a:gd name="connsiteY146" fmla="*/ 1422241 h 2406085"/>
                  <a:gd name="connsiteX147" fmla="*/ 173320 w 2406085"/>
                  <a:gd name="connsiteY147" fmla="*/ 1436260 h 2406085"/>
                  <a:gd name="connsiteX148" fmla="*/ 180966 w 2406085"/>
                  <a:gd name="connsiteY148" fmla="*/ 1465571 h 2406085"/>
                  <a:gd name="connsiteX149" fmla="*/ 192436 w 2406085"/>
                  <a:gd name="connsiteY149" fmla="*/ 1507627 h 2406085"/>
                  <a:gd name="connsiteX150" fmla="*/ 196259 w 2406085"/>
                  <a:gd name="connsiteY150" fmla="*/ 1520371 h 2406085"/>
                  <a:gd name="connsiteX151" fmla="*/ 206454 w 2406085"/>
                  <a:gd name="connsiteY151" fmla="*/ 1549682 h 2406085"/>
                  <a:gd name="connsiteX152" fmla="*/ 221747 w 2406085"/>
                  <a:gd name="connsiteY152" fmla="*/ 1590463 h 2406085"/>
                  <a:gd name="connsiteX153" fmla="*/ 215375 w 2406085"/>
                  <a:gd name="connsiteY153" fmla="*/ 1609580 h 2406085"/>
                  <a:gd name="connsiteX154" fmla="*/ 164399 w 2406085"/>
                  <a:gd name="connsiteY154" fmla="*/ 1646537 h 2406085"/>
                  <a:gd name="connsiteX155" fmla="*/ 113422 w 2406085"/>
                  <a:gd name="connsiteY155" fmla="*/ 1684770 h 2406085"/>
                  <a:gd name="connsiteX156" fmla="*/ 109599 w 2406085"/>
                  <a:gd name="connsiteY156" fmla="*/ 1705160 h 2406085"/>
                  <a:gd name="connsiteX157" fmla="*/ 129990 w 2406085"/>
                  <a:gd name="connsiteY157" fmla="*/ 1747216 h 2406085"/>
                  <a:gd name="connsiteX158" fmla="*/ 151655 w 2406085"/>
                  <a:gd name="connsiteY158" fmla="*/ 1789271 h 2406085"/>
                  <a:gd name="connsiteX159" fmla="*/ 180966 w 2406085"/>
                  <a:gd name="connsiteY159" fmla="*/ 1836424 h 2406085"/>
                  <a:gd name="connsiteX160" fmla="*/ 238315 w 2406085"/>
                  <a:gd name="connsiteY160" fmla="*/ 1920535 h 2406085"/>
                  <a:gd name="connsiteX161" fmla="*/ 266352 w 2406085"/>
                  <a:gd name="connsiteY161" fmla="*/ 1957493 h 2406085"/>
                  <a:gd name="connsiteX162" fmla="*/ 286742 w 2406085"/>
                  <a:gd name="connsiteY162" fmla="*/ 1963865 h 2406085"/>
                  <a:gd name="connsiteX163" fmla="*/ 342816 w 2406085"/>
                  <a:gd name="connsiteY163" fmla="*/ 1935829 h 2406085"/>
                  <a:gd name="connsiteX164" fmla="*/ 397616 w 2406085"/>
                  <a:gd name="connsiteY164" fmla="*/ 1906517 h 2406085"/>
                  <a:gd name="connsiteX165" fmla="*/ 418006 w 2406085"/>
                  <a:gd name="connsiteY165" fmla="*/ 1909066 h 2406085"/>
                  <a:gd name="connsiteX166" fmla="*/ 479178 w 2406085"/>
                  <a:gd name="connsiteY166" fmla="*/ 1972786 h 2406085"/>
                  <a:gd name="connsiteX167" fmla="*/ 546722 w 2406085"/>
                  <a:gd name="connsiteY167" fmla="*/ 2030135 h 2406085"/>
                  <a:gd name="connsiteX168" fmla="*/ 550545 w 2406085"/>
                  <a:gd name="connsiteY168" fmla="*/ 2050525 h 2406085"/>
                  <a:gd name="connsiteX169" fmla="*/ 525057 w 2406085"/>
                  <a:gd name="connsiteY169" fmla="*/ 2107874 h 2406085"/>
                  <a:gd name="connsiteX170" fmla="*/ 500843 w 2406085"/>
                  <a:gd name="connsiteY170" fmla="*/ 2165222 h 2406085"/>
                  <a:gd name="connsiteX171" fmla="*/ 508489 w 2406085"/>
                  <a:gd name="connsiteY171" fmla="*/ 2185613 h 2406085"/>
                  <a:gd name="connsiteX172" fmla="*/ 546722 w 2406085"/>
                  <a:gd name="connsiteY172" fmla="*/ 2212375 h 2406085"/>
                  <a:gd name="connsiteX173" fmla="*/ 634656 w 2406085"/>
                  <a:gd name="connsiteY173" fmla="*/ 2264626 h 2406085"/>
                  <a:gd name="connsiteX174" fmla="*/ 683084 w 2406085"/>
                  <a:gd name="connsiteY174" fmla="*/ 2290114 h 2406085"/>
                  <a:gd name="connsiteX175" fmla="*/ 726414 w 2406085"/>
                  <a:gd name="connsiteY175" fmla="*/ 2309231 h 2406085"/>
                  <a:gd name="connsiteX176" fmla="*/ 769743 w 2406085"/>
                  <a:gd name="connsiteY176" fmla="*/ 2327072 h 2406085"/>
                  <a:gd name="connsiteX177" fmla="*/ 790134 w 2406085"/>
                  <a:gd name="connsiteY177" fmla="*/ 2321975 h 2406085"/>
                  <a:gd name="connsiteX178" fmla="*/ 824543 w 2406085"/>
                  <a:gd name="connsiteY178" fmla="*/ 2269724 h 2406085"/>
                  <a:gd name="connsiteX179" fmla="*/ 857678 w 2406085"/>
                  <a:gd name="connsiteY179" fmla="*/ 2216199 h 2406085"/>
                  <a:gd name="connsiteX180" fmla="*/ 876794 w 2406085"/>
                  <a:gd name="connsiteY180" fmla="*/ 2208552 h 2406085"/>
                  <a:gd name="connsiteX181" fmla="*/ 918850 w 2406085"/>
                  <a:gd name="connsiteY181" fmla="*/ 2221296 h 2406085"/>
                  <a:gd name="connsiteX182" fmla="*/ 948161 w 2406085"/>
                  <a:gd name="connsiteY182" fmla="*/ 2228943 h 2406085"/>
                  <a:gd name="connsiteX183" fmla="*/ 962179 w 2406085"/>
                  <a:gd name="connsiteY183" fmla="*/ 2231491 h 2406085"/>
                  <a:gd name="connsiteX184" fmla="*/ 1005509 w 2406085"/>
                  <a:gd name="connsiteY184" fmla="*/ 2240412 h 2406085"/>
                  <a:gd name="connsiteX185" fmla="*/ 1034820 w 2406085"/>
                  <a:gd name="connsiteY185" fmla="*/ 2246785 h 2406085"/>
                  <a:gd name="connsiteX186" fmla="*/ 1048839 w 2406085"/>
                  <a:gd name="connsiteY186" fmla="*/ 2248059 h 2406085"/>
                  <a:gd name="connsiteX187" fmla="*/ 1062858 w 2406085"/>
                  <a:gd name="connsiteY187" fmla="*/ 2262077 h 2406085"/>
                  <a:gd name="connsiteX188" fmla="*/ 1069230 w 2406085"/>
                  <a:gd name="connsiteY188" fmla="*/ 2324524 h 2406085"/>
                  <a:gd name="connsiteX189" fmla="*/ 1076876 w 2406085"/>
                  <a:gd name="connsiteY189" fmla="*/ 2386970 h 2406085"/>
                  <a:gd name="connsiteX190" fmla="*/ 1093443 w 2406085"/>
                  <a:gd name="connsiteY190" fmla="*/ 2400988 h 2406085"/>
                  <a:gd name="connsiteX191" fmla="*/ 1106188 w 2406085"/>
                  <a:gd name="connsiteY191" fmla="*/ 2402262 h 2406085"/>
                  <a:gd name="connsiteX192" fmla="*/ 1139322 w 2406085"/>
                  <a:gd name="connsiteY192" fmla="*/ 2404811 h 2406085"/>
                  <a:gd name="connsiteX193" fmla="*/ 1241275 w 2406085"/>
                  <a:gd name="connsiteY193" fmla="*/ 2406086 h 2406085"/>
                  <a:gd name="connsiteX194" fmla="*/ 1343228 w 2406085"/>
                  <a:gd name="connsiteY194" fmla="*/ 2398439 h 2406085"/>
                  <a:gd name="connsiteX195" fmla="*/ 1376363 w 2406085"/>
                  <a:gd name="connsiteY195" fmla="*/ 2393342 h 2406085"/>
                  <a:gd name="connsiteX196" fmla="*/ 1389107 w 2406085"/>
                  <a:gd name="connsiteY196" fmla="*/ 2390793 h 2406085"/>
                  <a:gd name="connsiteX197" fmla="*/ 1404399 w 2406085"/>
                  <a:gd name="connsiteY197" fmla="*/ 2375500 h 2406085"/>
                  <a:gd name="connsiteX198" fmla="*/ 1408223 w 2406085"/>
                  <a:gd name="connsiteY198" fmla="*/ 2313054 h 2406085"/>
                  <a:gd name="connsiteX199" fmla="*/ 1410771 w 2406085"/>
                  <a:gd name="connsiteY199" fmla="*/ 2250608 h 2406085"/>
                  <a:gd name="connsiteX200" fmla="*/ 1423515 w 2406085"/>
                  <a:gd name="connsiteY200" fmla="*/ 2235315 h 2406085"/>
                  <a:gd name="connsiteX201" fmla="*/ 1437534 w 2406085"/>
                  <a:gd name="connsiteY201" fmla="*/ 2232766 h 2406085"/>
                  <a:gd name="connsiteX202" fmla="*/ 1466846 w 2406085"/>
                  <a:gd name="connsiteY202" fmla="*/ 2225119 h 2406085"/>
                  <a:gd name="connsiteX203" fmla="*/ 1508901 w 2406085"/>
                  <a:gd name="connsiteY203" fmla="*/ 2213650 h 2406085"/>
                  <a:gd name="connsiteX204" fmla="*/ 1521645 w 2406085"/>
                  <a:gd name="connsiteY204" fmla="*/ 2209827 h 2406085"/>
                  <a:gd name="connsiteX205" fmla="*/ 1550956 w 2406085"/>
                  <a:gd name="connsiteY205" fmla="*/ 2199631 h 2406085"/>
                  <a:gd name="connsiteX206" fmla="*/ 1591738 w 2406085"/>
                  <a:gd name="connsiteY206" fmla="*/ 2183064 h 2406085"/>
                  <a:gd name="connsiteX207" fmla="*/ 1610854 w 2406085"/>
                  <a:gd name="connsiteY207" fmla="*/ 2189436 h 2406085"/>
                  <a:gd name="connsiteX208" fmla="*/ 1647812 w 2406085"/>
                  <a:gd name="connsiteY208" fmla="*/ 2240412 h 2406085"/>
                  <a:gd name="connsiteX209" fmla="*/ 1686044 w 2406085"/>
                  <a:gd name="connsiteY209" fmla="*/ 2291389 h 2406085"/>
                  <a:gd name="connsiteX210" fmla="*/ 1707709 w 2406085"/>
                  <a:gd name="connsiteY210" fmla="*/ 2295212 h 2406085"/>
                  <a:gd name="connsiteX211" fmla="*/ 1749764 w 2406085"/>
                  <a:gd name="connsiteY211" fmla="*/ 2274821 h 2406085"/>
                  <a:gd name="connsiteX212" fmla="*/ 1791820 w 2406085"/>
                  <a:gd name="connsiteY212" fmla="*/ 2253157 h 2406085"/>
                  <a:gd name="connsiteX213" fmla="*/ 1837699 w 2406085"/>
                  <a:gd name="connsiteY213" fmla="*/ 2225119 h 2406085"/>
                  <a:gd name="connsiteX214" fmla="*/ 1921810 w 2406085"/>
                  <a:gd name="connsiteY214" fmla="*/ 2167771 h 2406085"/>
                  <a:gd name="connsiteX215" fmla="*/ 1958768 w 2406085"/>
                  <a:gd name="connsiteY215" fmla="*/ 2138460 h 2406085"/>
                  <a:gd name="connsiteX216" fmla="*/ 1963866 w 2406085"/>
                  <a:gd name="connsiteY216" fmla="*/ 2119344 h 2406085"/>
                  <a:gd name="connsiteX217" fmla="*/ 728962 w 2406085"/>
                  <a:gd name="connsiteY217" fmla="*/ 1708983 h 2406085"/>
                  <a:gd name="connsiteX218" fmla="*/ 697102 w 2406085"/>
                  <a:gd name="connsiteY218" fmla="*/ 731511 h 2406085"/>
                  <a:gd name="connsiteX219" fmla="*/ 1674574 w 2406085"/>
                  <a:gd name="connsiteY219" fmla="*/ 699651 h 2406085"/>
                  <a:gd name="connsiteX220" fmla="*/ 1706435 w 2406085"/>
                  <a:gd name="connsiteY220" fmla="*/ 1677123 h 2406085"/>
                  <a:gd name="connsiteX221" fmla="*/ 728962 w 2406085"/>
                  <a:gd name="connsiteY221" fmla="*/ 1708983 h 24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2406085" h="2406085">
                    <a:moveTo>
                      <a:pt x="1963866" y="2119344"/>
                    </a:moveTo>
                    <a:cubicBezTo>
                      <a:pt x="1963866" y="2119344"/>
                      <a:pt x="1949847" y="2091306"/>
                      <a:pt x="1935828" y="2063270"/>
                    </a:cubicBezTo>
                    <a:cubicBezTo>
                      <a:pt x="1921810" y="2035232"/>
                      <a:pt x="1906517" y="2008470"/>
                      <a:pt x="1906517" y="2008470"/>
                    </a:cubicBezTo>
                    <a:cubicBezTo>
                      <a:pt x="1902694" y="2002098"/>
                      <a:pt x="1903968" y="1993177"/>
                      <a:pt x="1909066" y="1988079"/>
                    </a:cubicBezTo>
                    <a:lnTo>
                      <a:pt x="1972786" y="1926908"/>
                    </a:lnTo>
                    <a:lnTo>
                      <a:pt x="2030135" y="1859364"/>
                    </a:lnTo>
                    <a:cubicBezTo>
                      <a:pt x="2035232" y="1854266"/>
                      <a:pt x="2042879" y="1851717"/>
                      <a:pt x="2050525" y="1855541"/>
                    </a:cubicBezTo>
                    <a:cubicBezTo>
                      <a:pt x="2050525" y="1855541"/>
                      <a:pt x="2078562" y="1868285"/>
                      <a:pt x="2107874" y="1881029"/>
                    </a:cubicBezTo>
                    <a:cubicBezTo>
                      <a:pt x="2135911" y="1892498"/>
                      <a:pt x="2165222" y="1905242"/>
                      <a:pt x="2165222" y="1905242"/>
                    </a:cubicBezTo>
                    <a:cubicBezTo>
                      <a:pt x="2172869" y="1907791"/>
                      <a:pt x="2180515" y="1905242"/>
                      <a:pt x="2185613" y="1897596"/>
                    </a:cubicBezTo>
                    <a:cubicBezTo>
                      <a:pt x="2185613" y="1897596"/>
                      <a:pt x="2195808" y="1882303"/>
                      <a:pt x="2212375" y="1859364"/>
                    </a:cubicBezTo>
                    <a:cubicBezTo>
                      <a:pt x="2228943" y="1836424"/>
                      <a:pt x="2246784" y="1803290"/>
                      <a:pt x="2264626" y="1771429"/>
                    </a:cubicBezTo>
                    <a:cubicBezTo>
                      <a:pt x="2273547" y="1754862"/>
                      <a:pt x="2282468" y="1739569"/>
                      <a:pt x="2290114" y="1723002"/>
                    </a:cubicBezTo>
                    <a:cubicBezTo>
                      <a:pt x="2296486" y="1706435"/>
                      <a:pt x="2304133" y="1692416"/>
                      <a:pt x="2309230" y="1679672"/>
                    </a:cubicBezTo>
                    <a:cubicBezTo>
                      <a:pt x="2320700" y="1654184"/>
                      <a:pt x="2327072" y="1636342"/>
                      <a:pt x="2327072" y="1636342"/>
                    </a:cubicBezTo>
                    <a:cubicBezTo>
                      <a:pt x="2330895" y="1628696"/>
                      <a:pt x="2328346" y="1619775"/>
                      <a:pt x="2321974" y="1615952"/>
                    </a:cubicBezTo>
                    <a:cubicBezTo>
                      <a:pt x="2321974" y="1615952"/>
                      <a:pt x="2295212" y="1598110"/>
                      <a:pt x="2269724" y="1581542"/>
                    </a:cubicBezTo>
                    <a:cubicBezTo>
                      <a:pt x="2242961" y="1564975"/>
                      <a:pt x="2216199" y="1548408"/>
                      <a:pt x="2216199" y="1548408"/>
                    </a:cubicBezTo>
                    <a:cubicBezTo>
                      <a:pt x="2209827" y="1544585"/>
                      <a:pt x="2207278" y="1536938"/>
                      <a:pt x="2208552" y="1529292"/>
                    </a:cubicBezTo>
                    <a:cubicBezTo>
                      <a:pt x="2208552" y="1529292"/>
                      <a:pt x="2214924" y="1507627"/>
                      <a:pt x="2221296" y="1487236"/>
                    </a:cubicBezTo>
                    <a:cubicBezTo>
                      <a:pt x="2225120" y="1477041"/>
                      <a:pt x="2227668" y="1465571"/>
                      <a:pt x="2228943" y="1457925"/>
                    </a:cubicBezTo>
                    <a:cubicBezTo>
                      <a:pt x="2230217" y="1450278"/>
                      <a:pt x="2231492" y="1443906"/>
                      <a:pt x="2231492" y="1443906"/>
                    </a:cubicBezTo>
                    <a:cubicBezTo>
                      <a:pt x="2231492" y="1443906"/>
                      <a:pt x="2236589" y="1422241"/>
                      <a:pt x="2240412" y="1400576"/>
                    </a:cubicBezTo>
                    <a:cubicBezTo>
                      <a:pt x="2242961" y="1389106"/>
                      <a:pt x="2244236" y="1378911"/>
                      <a:pt x="2246784" y="1371265"/>
                    </a:cubicBezTo>
                    <a:cubicBezTo>
                      <a:pt x="2248059" y="1363618"/>
                      <a:pt x="2248059" y="1357246"/>
                      <a:pt x="2248059" y="1357246"/>
                    </a:cubicBezTo>
                    <a:cubicBezTo>
                      <a:pt x="2249333" y="1349600"/>
                      <a:pt x="2254431" y="1344502"/>
                      <a:pt x="2262077" y="1343228"/>
                    </a:cubicBezTo>
                    <a:cubicBezTo>
                      <a:pt x="2262077" y="1343228"/>
                      <a:pt x="2292663" y="1340679"/>
                      <a:pt x="2324523" y="1336856"/>
                    </a:cubicBezTo>
                    <a:cubicBezTo>
                      <a:pt x="2355109" y="1333033"/>
                      <a:pt x="2386969" y="1329209"/>
                      <a:pt x="2386969" y="1329209"/>
                    </a:cubicBezTo>
                    <a:cubicBezTo>
                      <a:pt x="2394616" y="1327935"/>
                      <a:pt x="2400988" y="1321563"/>
                      <a:pt x="2400988" y="1312642"/>
                    </a:cubicBezTo>
                    <a:cubicBezTo>
                      <a:pt x="2400988" y="1312642"/>
                      <a:pt x="2402262" y="1307544"/>
                      <a:pt x="2402262" y="1299898"/>
                    </a:cubicBezTo>
                    <a:cubicBezTo>
                      <a:pt x="2403537" y="1292252"/>
                      <a:pt x="2404811" y="1280782"/>
                      <a:pt x="2404811" y="1266763"/>
                    </a:cubicBezTo>
                    <a:cubicBezTo>
                      <a:pt x="2404811" y="1238726"/>
                      <a:pt x="2406086" y="1201768"/>
                      <a:pt x="2406086" y="1164811"/>
                    </a:cubicBezTo>
                    <a:cubicBezTo>
                      <a:pt x="2403537" y="1127852"/>
                      <a:pt x="2399713" y="1090895"/>
                      <a:pt x="2398439" y="1062858"/>
                    </a:cubicBezTo>
                    <a:cubicBezTo>
                      <a:pt x="2397165" y="1048839"/>
                      <a:pt x="2394616" y="1037370"/>
                      <a:pt x="2393341" y="1029723"/>
                    </a:cubicBezTo>
                    <a:cubicBezTo>
                      <a:pt x="2392067" y="1022077"/>
                      <a:pt x="2390793" y="1016979"/>
                      <a:pt x="2390793" y="1016979"/>
                    </a:cubicBezTo>
                    <a:cubicBezTo>
                      <a:pt x="2389518" y="1008058"/>
                      <a:pt x="2383146" y="1001686"/>
                      <a:pt x="2375500" y="1001686"/>
                    </a:cubicBezTo>
                    <a:cubicBezTo>
                      <a:pt x="2375500" y="1001686"/>
                      <a:pt x="2343640" y="1000411"/>
                      <a:pt x="2313054" y="997863"/>
                    </a:cubicBezTo>
                    <a:cubicBezTo>
                      <a:pt x="2282468" y="996588"/>
                      <a:pt x="2250608" y="995314"/>
                      <a:pt x="2250608" y="995314"/>
                    </a:cubicBezTo>
                    <a:cubicBezTo>
                      <a:pt x="2242961" y="995314"/>
                      <a:pt x="2236589" y="990216"/>
                      <a:pt x="2235315" y="982570"/>
                    </a:cubicBezTo>
                    <a:cubicBezTo>
                      <a:pt x="2235315" y="982570"/>
                      <a:pt x="2234040" y="977472"/>
                      <a:pt x="2232766" y="968551"/>
                    </a:cubicBezTo>
                    <a:cubicBezTo>
                      <a:pt x="2230217" y="960905"/>
                      <a:pt x="2227668" y="949435"/>
                      <a:pt x="2225120" y="939240"/>
                    </a:cubicBezTo>
                    <a:cubicBezTo>
                      <a:pt x="2218748" y="917575"/>
                      <a:pt x="2213650" y="897185"/>
                      <a:pt x="2213650" y="897185"/>
                    </a:cubicBezTo>
                    <a:cubicBezTo>
                      <a:pt x="2213650" y="897185"/>
                      <a:pt x="2212375" y="892087"/>
                      <a:pt x="2209827" y="884440"/>
                    </a:cubicBezTo>
                    <a:cubicBezTo>
                      <a:pt x="2208552" y="876794"/>
                      <a:pt x="2204729" y="865324"/>
                      <a:pt x="2200905" y="855129"/>
                    </a:cubicBezTo>
                    <a:cubicBezTo>
                      <a:pt x="2193259" y="834738"/>
                      <a:pt x="2184338" y="814348"/>
                      <a:pt x="2184338" y="814348"/>
                    </a:cubicBezTo>
                    <a:cubicBezTo>
                      <a:pt x="2181789" y="807976"/>
                      <a:pt x="2184338" y="799055"/>
                      <a:pt x="2190710" y="795232"/>
                    </a:cubicBezTo>
                    <a:cubicBezTo>
                      <a:pt x="2190710" y="795232"/>
                      <a:pt x="2216199" y="777390"/>
                      <a:pt x="2241687" y="758274"/>
                    </a:cubicBezTo>
                    <a:cubicBezTo>
                      <a:pt x="2267175" y="739157"/>
                      <a:pt x="2292663" y="720041"/>
                      <a:pt x="2292663" y="720041"/>
                    </a:cubicBezTo>
                    <a:cubicBezTo>
                      <a:pt x="2299035" y="714944"/>
                      <a:pt x="2300310" y="707297"/>
                      <a:pt x="2296486" y="698377"/>
                    </a:cubicBezTo>
                    <a:cubicBezTo>
                      <a:pt x="2296486" y="698377"/>
                      <a:pt x="2288840" y="681809"/>
                      <a:pt x="2276096" y="656321"/>
                    </a:cubicBezTo>
                    <a:cubicBezTo>
                      <a:pt x="2269724" y="643577"/>
                      <a:pt x="2262077" y="629559"/>
                      <a:pt x="2254431" y="614265"/>
                    </a:cubicBezTo>
                    <a:cubicBezTo>
                      <a:pt x="2245510" y="598972"/>
                      <a:pt x="2235315" y="583680"/>
                      <a:pt x="2225120" y="568387"/>
                    </a:cubicBezTo>
                    <a:cubicBezTo>
                      <a:pt x="2204729" y="536526"/>
                      <a:pt x="2185613" y="504666"/>
                      <a:pt x="2167771" y="484276"/>
                    </a:cubicBezTo>
                    <a:cubicBezTo>
                      <a:pt x="2151204" y="462611"/>
                      <a:pt x="2139734" y="447318"/>
                      <a:pt x="2139734" y="447318"/>
                    </a:cubicBezTo>
                    <a:cubicBezTo>
                      <a:pt x="2134636" y="440946"/>
                      <a:pt x="2125715" y="438397"/>
                      <a:pt x="2119343" y="440946"/>
                    </a:cubicBezTo>
                    <a:cubicBezTo>
                      <a:pt x="2119343" y="440946"/>
                      <a:pt x="2091306" y="454964"/>
                      <a:pt x="2063269" y="468983"/>
                    </a:cubicBezTo>
                    <a:cubicBezTo>
                      <a:pt x="2036507" y="484276"/>
                      <a:pt x="2008470" y="498294"/>
                      <a:pt x="2008470" y="498294"/>
                    </a:cubicBezTo>
                    <a:cubicBezTo>
                      <a:pt x="2002098" y="502117"/>
                      <a:pt x="1993177" y="500843"/>
                      <a:pt x="1988079" y="495745"/>
                    </a:cubicBezTo>
                    <a:lnTo>
                      <a:pt x="1926907" y="432025"/>
                    </a:lnTo>
                    <a:lnTo>
                      <a:pt x="1859364" y="374676"/>
                    </a:lnTo>
                    <a:cubicBezTo>
                      <a:pt x="1852992" y="369579"/>
                      <a:pt x="1851717" y="361932"/>
                      <a:pt x="1855541" y="354286"/>
                    </a:cubicBezTo>
                    <a:cubicBezTo>
                      <a:pt x="1855541" y="354286"/>
                      <a:pt x="1868285" y="326249"/>
                      <a:pt x="1881029" y="298212"/>
                    </a:cubicBezTo>
                    <a:cubicBezTo>
                      <a:pt x="1892499" y="268900"/>
                      <a:pt x="1905243" y="240863"/>
                      <a:pt x="1905243" y="240863"/>
                    </a:cubicBezTo>
                    <a:cubicBezTo>
                      <a:pt x="1907791" y="234491"/>
                      <a:pt x="1905243" y="225570"/>
                      <a:pt x="1897596" y="220473"/>
                    </a:cubicBezTo>
                    <a:cubicBezTo>
                      <a:pt x="1897596" y="220473"/>
                      <a:pt x="1882303" y="210278"/>
                      <a:pt x="1859364" y="193710"/>
                    </a:cubicBezTo>
                    <a:cubicBezTo>
                      <a:pt x="1836425" y="177143"/>
                      <a:pt x="1803290" y="159301"/>
                      <a:pt x="1771430" y="141459"/>
                    </a:cubicBezTo>
                    <a:cubicBezTo>
                      <a:pt x="1754862" y="132539"/>
                      <a:pt x="1738295" y="123618"/>
                      <a:pt x="1723002" y="115971"/>
                    </a:cubicBezTo>
                    <a:cubicBezTo>
                      <a:pt x="1706435" y="109599"/>
                      <a:pt x="1692416" y="103227"/>
                      <a:pt x="1679672" y="96855"/>
                    </a:cubicBezTo>
                    <a:cubicBezTo>
                      <a:pt x="1654184" y="85385"/>
                      <a:pt x="1636342" y="79013"/>
                      <a:pt x="1636342" y="79013"/>
                    </a:cubicBezTo>
                    <a:cubicBezTo>
                      <a:pt x="1628696" y="75190"/>
                      <a:pt x="1619775" y="77739"/>
                      <a:pt x="1615951" y="84111"/>
                    </a:cubicBezTo>
                    <a:cubicBezTo>
                      <a:pt x="1615951" y="84111"/>
                      <a:pt x="1598110" y="110874"/>
                      <a:pt x="1581543" y="136362"/>
                    </a:cubicBezTo>
                    <a:cubicBezTo>
                      <a:pt x="1564975" y="163124"/>
                      <a:pt x="1548408" y="189887"/>
                      <a:pt x="1548408" y="189887"/>
                    </a:cubicBezTo>
                    <a:cubicBezTo>
                      <a:pt x="1544584" y="196259"/>
                      <a:pt x="1536938" y="198808"/>
                      <a:pt x="1529292" y="197534"/>
                    </a:cubicBezTo>
                    <a:cubicBezTo>
                      <a:pt x="1529292" y="197534"/>
                      <a:pt x="1507627" y="191161"/>
                      <a:pt x="1487236" y="184789"/>
                    </a:cubicBezTo>
                    <a:cubicBezTo>
                      <a:pt x="1477041" y="180966"/>
                      <a:pt x="1465571" y="178417"/>
                      <a:pt x="1457925" y="177143"/>
                    </a:cubicBezTo>
                    <a:cubicBezTo>
                      <a:pt x="1450278" y="175869"/>
                      <a:pt x="1443906" y="174594"/>
                      <a:pt x="1443906" y="174594"/>
                    </a:cubicBezTo>
                    <a:cubicBezTo>
                      <a:pt x="1443906" y="174594"/>
                      <a:pt x="1422241" y="169497"/>
                      <a:pt x="1400576" y="165673"/>
                    </a:cubicBezTo>
                    <a:cubicBezTo>
                      <a:pt x="1390381" y="163124"/>
                      <a:pt x="1378911" y="160576"/>
                      <a:pt x="1371265" y="159301"/>
                    </a:cubicBezTo>
                    <a:cubicBezTo>
                      <a:pt x="1363618" y="158027"/>
                      <a:pt x="1357246" y="158027"/>
                      <a:pt x="1357246" y="158027"/>
                    </a:cubicBezTo>
                    <a:cubicBezTo>
                      <a:pt x="1349600" y="156752"/>
                      <a:pt x="1344502" y="151655"/>
                      <a:pt x="1343228" y="144008"/>
                    </a:cubicBezTo>
                    <a:cubicBezTo>
                      <a:pt x="1343228" y="144008"/>
                      <a:pt x="1340679" y="113422"/>
                      <a:pt x="1336856" y="81562"/>
                    </a:cubicBezTo>
                    <a:cubicBezTo>
                      <a:pt x="1333033" y="50976"/>
                      <a:pt x="1329209" y="19116"/>
                      <a:pt x="1329209" y="19116"/>
                    </a:cubicBezTo>
                    <a:cubicBezTo>
                      <a:pt x="1327935" y="11470"/>
                      <a:pt x="1321563" y="5098"/>
                      <a:pt x="1312642" y="5098"/>
                    </a:cubicBezTo>
                    <a:cubicBezTo>
                      <a:pt x="1312642" y="5098"/>
                      <a:pt x="1307545" y="5098"/>
                      <a:pt x="1299898" y="3823"/>
                    </a:cubicBezTo>
                    <a:cubicBezTo>
                      <a:pt x="1292251" y="3823"/>
                      <a:pt x="1280782" y="1274"/>
                      <a:pt x="1266763" y="1274"/>
                    </a:cubicBezTo>
                    <a:cubicBezTo>
                      <a:pt x="1238726" y="1274"/>
                      <a:pt x="1201768" y="0"/>
                      <a:pt x="1164810" y="0"/>
                    </a:cubicBezTo>
                    <a:cubicBezTo>
                      <a:pt x="1127853" y="2549"/>
                      <a:pt x="1090895" y="6372"/>
                      <a:pt x="1062858" y="7646"/>
                    </a:cubicBezTo>
                    <a:cubicBezTo>
                      <a:pt x="1048839" y="8921"/>
                      <a:pt x="1037369" y="11470"/>
                      <a:pt x="1029723" y="12744"/>
                    </a:cubicBezTo>
                    <a:cubicBezTo>
                      <a:pt x="1022076" y="14018"/>
                      <a:pt x="1016979" y="15293"/>
                      <a:pt x="1016979" y="15293"/>
                    </a:cubicBezTo>
                    <a:cubicBezTo>
                      <a:pt x="1008058" y="16567"/>
                      <a:pt x="1001686" y="22939"/>
                      <a:pt x="1001686" y="30586"/>
                    </a:cubicBezTo>
                    <a:cubicBezTo>
                      <a:pt x="1001686" y="30586"/>
                      <a:pt x="1000412" y="61172"/>
                      <a:pt x="997863" y="93032"/>
                    </a:cubicBezTo>
                    <a:cubicBezTo>
                      <a:pt x="996588" y="123618"/>
                      <a:pt x="995314" y="155478"/>
                      <a:pt x="995314" y="155478"/>
                    </a:cubicBezTo>
                    <a:cubicBezTo>
                      <a:pt x="995314" y="163124"/>
                      <a:pt x="990216" y="169497"/>
                      <a:pt x="982570" y="170771"/>
                    </a:cubicBezTo>
                    <a:cubicBezTo>
                      <a:pt x="982570" y="170771"/>
                      <a:pt x="977472" y="172045"/>
                      <a:pt x="968551" y="173320"/>
                    </a:cubicBezTo>
                    <a:cubicBezTo>
                      <a:pt x="960905" y="175869"/>
                      <a:pt x="949435" y="178417"/>
                      <a:pt x="939240" y="180966"/>
                    </a:cubicBezTo>
                    <a:cubicBezTo>
                      <a:pt x="917575" y="187338"/>
                      <a:pt x="897184" y="192436"/>
                      <a:pt x="897184" y="192436"/>
                    </a:cubicBezTo>
                    <a:cubicBezTo>
                      <a:pt x="897184" y="192436"/>
                      <a:pt x="892087" y="193710"/>
                      <a:pt x="884440" y="196259"/>
                    </a:cubicBezTo>
                    <a:cubicBezTo>
                      <a:pt x="876794" y="197534"/>
                      <a:pt x="865324" y="201357"/>
                      <a:pt x="855129" y="206454"/>
                    </a:cubicBezTo>
                    <a:cubicBezTo>
                      <a:pt x="834738" y="214101"/>
                      <a:pt x="814348" y="221747"/>
                      <a:pt x="814348" y="221747"/>
                    </a:cubicBezTo>
                    <a:cubicBezTo>
                      <a:pt x="807976" y="224296"/>
                      <a:pt x="799055" y="221747"/>
                      <a:pt x="795232" y="215375"/>
                    </a:cubicBezTo>
                    <a:cubicBezTo>
                      <a:pt x="795232" y="215375"/>
                      <a:pt x="777390" y="189887"/>
                      <a:pt x="758274" y="164399"/>
                    </a:cubicBezTo>
                    <a:cubicBezTo>
                      <a:pt x="739158" y="138911"/>
                      <a:pt x="720042" y="113422"/>
                      <a:pt x="720042" y="113422"/>
                    </a:cubicBezTo>
                    <a:cubicBezTo>
                      <a:pt x="714944" y="107050"/>
                      <a:pt x="707297" y="105776"/>
                      <a:pt x="699651" y="109599"/>
                    </a:cubicBezTo>
                    <a:cubicBezTo>
                      <a:pt x="699651" y="109599"/>
                      <a:pt x="683084" y="118520"/>
                      <a:pt x="657596" y="129990"/>
                    </a:cubicBezTo>
                    <a:cubicBezTo>
                      <a:pt x="644851" y="136362"/>
                      <a:pt x="630833" y="144008"/>
                      <a:pt x="615540" y="151655"/>
                    </a:cubicBezTo>
                    <a:cubicBezTo>
                      <a:pt x="600247" y="159301"/>
                      <a:pt x="584954" y="170771"/>
                      <a:pt x="569661" y="179692"/>
                    </a:cubicBezTo>
                    <a:cubicBezTo>
                      <a:pt x="537801" y="200082"/>
                      <a:pt x="505941" y="219198"/>
                      <a:pt x="485550" y="237040"/>
                    </a:cubicBezTo>
                    <a:cubicBezTo>
                      <a:pt x="463885" y="253607"/>
                      <a:pt x="448592" y="265077"/>
                      <a:pt x="448592" y="265077"/>
                    </a:cubicBezTo>
                    <a:cubicBezTo>
                      <a:pt x="442220" y="270175"/>
                      <a:pt x="439671" y="279096"/>
                      <a:pt x="442220" y="285468"/>
                    </a:cubicBezTo>
                    <a:cubicBezTo>
                      <a:pt x="442220" y="285468"/>
                      <a:pt x="456239" y="313505"/>
                      <a:pt x="470257" y="341542"/>
                    </a:cubicBezTo>
                    <a:cubicBezTo>
                      <a:pt x="484276" y="369579"/>
                      <a:pt x="499569" y="396341"/>
                      <a:pt x="499569" y="396341"/>
                    </a:cubicBezTo>
                    <a:cubicBezTo>
                      <a:pt x="503392" y="402713"/>
                      <a:pt x="502117" y="411634"/>
                      <a:pt x="497020" y="416732"/>
                    </a:cubicBezTo>
                    <a:lnTo>
                      <a:pt x="433299" y="477904"/>
                    </a:lnTo>
                    <a:lnTo>
                      <a:pt x="375951" y="545447"/>
                    </a:lnTo>
                    <a:cubicBezTo>
                      <a:pt x="370853" y="550545"/>
                      <a:pt x="363207" y="553094"/>
                      <a:pt x="355560" y="549271"/>
                    </a:cubicBezTo>
                    <a:cubicBezTo>
                      <a:pt x="355560" y="549271"/>
                      <a:pt x="327523" y="536526"/>
                      <a:pt x="298212" y="523782"/>
                    </a:cubicBezTo>
                    <a:cubicBezTo>
                      <a:pt x="270175" y="511038"/>
                      <a:pt x="240863" y="499569"/>
                      <a:pt x="240863" y="499569"/>
                    </a:cubicBezTo>
                    <a:cubicBezTo>
                      <a:pt x="234491" y="497020"/>
                      <a:pt x="225570" y="499569"/>
                      <a:pt x="220473" y="507215"/>
                    </a:cubicBezTo>
                    <a:cubicBezTo>
                      <a:pt x="220473" y="507215"/>
                      <a:pt x="210278" y="522508"/>
                      <a:pt x="193710" y="545447"/>
                    </a:cubicBezTo>
                    <a:cubicBezTo>
                      <a:pt x="177143" y="568387"/>
                      <a:pt x="160576" y="601521"/>
                      <a:pt x="141459" y="633382"/>
                    </a:cubicBezTo>
                    <a:cubicBezTo>
                      <a:pt x="132539" y="649949"/>
                      <a:pt x="123618" y="665242"/>
                      <a:pt x="115971" y="681809"/>
                    </a:cubicBezTo>
                    <a:cubicBezTo>
                      <a:pt x="109599" y="697102"/>
                      <a:pt x="101953" y="712395"/>
                      <a:pt x="96855" y="725139"/>
                    </a:cubicBezTo>
                    <a:cubicBezTo>
                      <a:pt x="85385" y="750627"/>
                      <a:pt x="79013" y="768469"/>
                      <a:pt x="79013" y="768469"/>
                    </a:cubicBezTo>
                    <a:cubicBezTo>
                      <a:pt x="75190" y="776116"/>
                      <a:pt x="77739" y="785036"/>
                      <a:pt x="84111" y="788860"/>
                    </a:cubicBezTo>
                    <a:cubicBezTo>
                      <a:pt x="84111" y="788860"/>
                      <a:pt x="110874" y="805427"/>
                      <a:pt x="136362" y="823269"/>
                    </a:cubicBezTo>
                    <a:cubicBezTo>
                      <a:pt x="163124" y="839836"/>
                      <a:pt x="189887" y="856403"/>
                      <a:pt x="189887" y="856403"/>
                    </a:cubicBezTo>
                    <a:cubicBezTo>
                      <a:pt x="196259" y="860226"/>
                      <a:pt x="198808" y="867873"/>
                      <a:pt x="197534" y="875519"/>
                    </a:cubicBezTo>
                    <a:cubicBezTo>
                      <a:pt x="197534" y="875519"/>
                      <a:pt x="191161" y="897185"/>
                      <a:pt x="184789" y="917575"/>
                    </a:cubicBezTo>
                    <a:cubicBezTo>
                      <a:pt x="180966" y="927770"/>
                      <a:pt x="178417" y="939240"/>
                      <a:pt x="177143" y="946886"/>
                    </a:cubicBezTo>
                    <a:cubicBezTo>
                      <a:pt x="175868" y="954533"/>
                      <a:pt x="174594" y="960905"/>
                      <a:pt x="174594" y="960905"/>
                    </a:cubicBezTo>
                    <a:cubicBezTo>
                      <a:pt x="174594" y="960905"/>
                      <a:pt x="169496" y="982570"/>
                      <a:pt x="165673" y="1004235"/>
                    </a:cubicBezTo>
                    <a:cubicBezTo>
                      <a:pt x="163124" y="1014430"/>
                      <a:pt x="160576" y="1025900"/>
                      <a:pt x="159301" y="1033546"/>
                    </a:cubicBezTo>
                    <a:cubicBezTo>
                      <a:pt x="158027" y="1041193"/>
                      <a:pt x="158027" y="1047565"/>
                      <a:pt x="158027" y="1047565"/>
                    </a:cubicBezTo>
                    <a:cubicBezTo>
                      <a:pt x="156752" y="1055211"/>
                      <a:pt x="151655" y="1060309"/>
                      <a:pt x="144008" y="1061583"/>
                    </a:cubicBezTo>
                    <a:cubicBezTo>
                      <a:pt x="144008" y="1061583"/>
                      <a:pt x="113422" y="1064132"/>
                      <a:pt x="81562" y="1067955"/>
                    </a:cubicBezTo>
                    <a:cubicBezTo>
                      <a:pt x="50976" y="1071779"/>
                      <a:pt x="19116" y="1075602"/>
                      <a:pt x="19116" y="1075602"/>
                    </a:cubicBezTo>
                    <a:cubicBezTo>
                      <a:pt x="11470" y="1076876"/>
                      <a:pt x="6372" y="1083248"/>
                      <a:pt x="5098" y="1092169"/>
                    </a:cubicBezTo>
                    <a:cubicBezTo>
                      <a:pt x="5098" y="1092169"/>
                      <a:pt x="5098" y="1097267"/>
                      <a:pt x="3823" y="1104913"/>
                    </a:cubicBezTo>
                    <a:cubicBezTo>
                      <a:pt x="2549" y="1112560"/>
                      <a:pt x="1274" y="1124029"/>
                      <a:pt x="1274" y="1138048"/>
                    </a:cubicBezTo>
                    <a:cubicBezTo>
                      <a:pt x="1274" y="1166085"/>
                      <a:pt x="0" y="1203043"/>
                      <a:pt x="0" y="1240001"/>
                    </a:cubicBezTo>
                    <a:cubicBezTo>
                      <a:pt x="2549" y="1276959"/>
                      <a:pt x="6372" y="1313916"/>
                      <a:pt x="7646" y="1341954"/>
                    </a:cubicBezTo>
                    <a:cubicBezTo>
                      <a:pt x="8921" y="1355972"/>
                      <a:pt x="11470" y="1367442"/>
                      <a:pt x="12744" y="1375088"/>
                    </a:cubicBezTo>
                    <a:cubicBezTo>
                      <a:pt x="14018" y="1382734"/>
                      <a:pt x="15293" y="1387832"/>
                      <a:pt x="15293" y="1387832"/>
                    </a:cubicBezTo>
                    <a:cubicBezTo>
                      <a:pt x="16567" y="1396753"/>
                      <a:pt x="22939" y="1403125"/>
                      <a:pt x="30586" y="1403125"/>
                    </a:cubicBezTo>
                    <a:cubicBezTo>
                      <a:pt x="30586" y="1403125"/>
                      <a:pt x="62446" y="1404400"/>
                      <a:pt x="93032" y="1406949"/>
                    </a:cubicBezTo>
                    <a:cubicBezTo>
                      <a:pt x="123618" y="1408223"/>
                      <a:pt x="155478" y="1409497"/>
                      <a:pt x="155478" y="1409497"/>
                    </a:cubicBezTo>
                    <a:cubicBezTo>
                      <a:pt x="163124" y="1409497"/>
                      <a:pt x="169496" y="1414595"/>
                      <a:pt x="170771" y="1422241"/>
                    </a:cubicBezTo>
                    <a:cubicBezTo>
                      <a:pt x="170771" y="1422241"/>
                      <a:pt x="172045" y="1427339"/>
                      <a:pt x="173320" y="1436260"/>
                    </a:cubicBezTo>
                    <a:cubicBezTo>
                      <a:pt x="175868" y="1443906"/>
                      <a:pt x="178417" y="1455376"/>
                      <a:pt x="180966" y="1465571"/>
                    </a:cubicBezTo>
                    <a:cubicBezTo>
                      <a:pt x="187338" y="1487236"/>
                      <a:pt x="192436" y="1507627"/>
                      <a:pt x="192436" y="1507627"/>
                    </a:cubicBezTo>
                    <a:cubicBezTo>
                      <a:pt x="192436" y="1507627"/>
                      <a:pt x="193710" y="1512724"/>
                      <a:pt x="196259" y="1520371"/>
                    </a:cubicBezTo>
                    <a:cubicBezTo>
                      <a:pt x="198808" y="1528017"/>
                      <a:pt x="201357" y="1539487"/>
                      <a:pt x="206454" y="1549682"/>
                    </a:cubicBezTo>
                    <a:cubicBezTo>
                      <a:pt x="214101" y="1570073"/>
                      <a:pt x="221747" y="1590463"/>
                      <a:pt x="221747" y="1590463"/>
                    </a:cubicBezTo>
                    <a:cubicBezTo>
                      <a:pt x="224296" y="1596835"/>
                      <a:pt x="221747" y="1605756"/>
                      <a:pt x="215375" y="1609580"/>
                    </a:cubicBezTo>
                    <a:cubicBezTo>
                      <a:pt x="215375" y="1609580"/>
                      <a:pt x="189887" y="1627421"/>
                      <a:pt x="164399" y="1646537"/>
                    </a:cubicBezTo>
                    <a:cubicBezTo>
                      <a:pt x="138911" y="1665654"/>
                      <a:pt x="113422" y="1684770"/>
                      <a:pt x="113422" y="1684770"/>
                    </a:cubicBezTo>
                    <a:cubicBezTo>
                      <a:pt x="107050" y="1689867"/>
                      <a:pt x="105776" y="1698788"/>
                      <a:pt x="109599" y="1705160"/>
                    </a:cubicBezTo>
                    <a:cubicBezTo>
                      <a:pt x="109599" y="1705160"/>
                      <a:pt x="118520" y="1721727"/>
                      <a:pt x="129990" y="1747216"/>
                    </a:cubicBezTo>
                    <a:cubicBezTo>
                      <a:pt x="136362" y="1759960"/>
                      <a:pt x="144008" y="1773978"/>
                      <a:pt x="151655" y="1789271"/>
                    </a:cubicBezTo>
                    <a:cubicBezTo>
                      <a:pt x="160576" y="1804564"/>
                      <a:pt x="170771" y="1819857"/>
                      <a:pt x="180966" y="1836424"/>
                    </a:cubicBezTo>
                    <a:cubicBezTo>
                      <a:pt x="201357" y="1867010"/>
                      <a:pt x="220473" y="1900145"/>
                      <a:pt x="238315" y="1920535"/>
                    </a:cubicBezTo>
                    <a:cubicBezTo>
                      <a:pt x="256156" y="1942201"/>
                      <a:pt x="266352" y="1957493"/>
                      <a:pt x="266352" y="1957493"/>
                    </a:cubicBezTo>
                    <a:cubicBezTo>
                      <a:pt x="271449" y="1963865"/>
                      <a:pt x="280370" y="1966414"/>
                      <a:pt x="286742" y="1963865"/>
                    </a:cubicBezTo>
                    <a:cubicBezTo>
                      <a:pt x="286742" y="1963865"/>
                      <a:pt x="314779" y="1949847"/>
                      <a:pt x="342816" y="1935829"/>
                    </a:cubicBezTo>
                    <a:cubicBezTo>
                      <a:pt x="370853" y="1921810"/>
                      <a:pt x="397616" y="1906517"/>
                      <a:pt x="397616" y="1906517"/>
                    </a:cubicBezTo>
                    <a:cubicBezTo>
                      <a:pt x="403988" y="1902694"/>
                      <a:pt x="412909" y="1903968"/>
                      <a:pt x="418006" y="1909066"/>
                    </a:cubicBezTo>
                    <a:lnTo>
                      <a:pt x="479178" y="1972786"/>
                    </a:lnTo>
                    <a:lnTo>
                      <a:pt x="546722" y="2030135"/>
                    </a:lnTo>
                    <a:cubicBezTo>
                      <a:pt x="551819" y="2035232"/>
                      <a:pt x="554368" y="2042879"/>
                      <a:pt x="550545" y="2050525"/>
                    </a:cubicBezTo>
                    <a:cubicBezTo>
                      <a:pt x="550545" y="2050525"/>
                      <a:pt x="537801" y="2078562"/>
                      <a:pt x="525057" y="2107874"/>
                    </a:cubicBezTo>
                    <a:cubicBezTo>
                      <a:pt x="513587" y="2135911"/>
                      <a:pt x="500843" y="2165222"/>
                      <a:pt x="500843" y="2165222"/>
                    </a:cubicBezTo>
                    <a:cubicBezTo>
                      <a:pt x="498294" y="2171594"/>
                      <a:pt x="500843" y="2180515"/>
                      <a:pt x="508489" y="2185613"/>
                    </a:cubicBezTo>
                    <a:cubicBezTo>
                      <a:pt x="508489" y="2185613"/>
                      <a:pt x="523782" y="2195808"/>
                      <a:pt x="546722" y="2212375"/>
                    </a:cubicBezTo>
                    <a:cubicBezTo>
                      <a:pt x="569661" y="2228943"/>
                      <a:pt x="602796" y="2246785"/>
                      <a:pt x="634656" y="2264626"/>
                    </a:cubicBezTo>
                    <a:cubicBezTo>
                      <a:pt x="651223" y="2273547"/>
                      <a:pt x="666516" y="2282468"/>
                      <a:pt x="683084" y="2290114"/>
                    </a:cubicBezTo>
                    <a:cubicBezTo>
                      <a:pt x="699651" y="2296486"/>
                      <a:pt x="713669" y="2304133"/>
                      <a:pt x="726414" y="2309231"/>
                    </a:cubicBezTo>
                    <a:cubicBezTo>
                      <a:pt x="751902" y="2320700"/>
                      <a:pt x="769743" y="2327072"/>
                      <a:pt x="769743" y="2327072"/>
                    </a:cubicBezTo>
                    <a:cubicBezTo>
                      <a:pt x="777390" y="2330896"/>
                      <a:pt x="786311" y="2328347"/>
                      <a:pt x="790134" y="2321975"/>
                    </a:cubicBezTo>
                    <a:cubicBezTo>
                      <a:pt x="790134" y="2321975"/>
                      <a:pt x="807976" y="2295212"/>
                      <a:pt x="824543" y="2269724"/>
                    </a:cubicBezTo>
                    <a:cubicBezTo>
                      <a:pt x="841110" y="2242961"/>
                      <a:pt x="857678" y="2216199"/>
                      <a:pt x="857678" y="2216199"/>
                    </a:cubicBezTo>
                    <a:cubicBezTo>
                      <a:pt x="861501" y="2209827"/>
                      <a:pt x="869147" y="2207278"/>
                      <a:pt x="876794" y="2208552"/>
                    </a:cubicBezTo>
                    <a:cubicBezTo>
                      <a:pt x="876794" y="2208552"/>
                      <a:pt x="898459" y="2214924"/>
                      <a:pt x="918850" y="2221296"/>
                    </a:cubicBezTo>
                    <a:cubicBezTo>
                      <a:pt x="929045" y="2225119"/>
                      <a:pt x="940514" y="2227668"/>
                      <a:pt x="948161" y="2228943"/>
                    </a:cubicBezTo>
                    <a:cubicBezTo>
                      <a:pt x="955807" y="2230217"/>
                      <a:pt x="962179" y="2231491"/>
                      <a:pt x="962179" y="2231491"/>
                    </a:cubicBezTo>
                    <a:cubicBezTo>
                      <a:pt x="962179" y="2231491"/>
                      <a:pt x="983844" y="2235315"/>
                      <a:pt x="1005509" y="2240412"/>
                    </a:cubicBezTo>
                    <a:cubicBezTo>
                      <a:pt x="1015704" y="2242961"/>
                      <a:pt x="1027174" y="2244236"/>
                      <a:pt x="1034820" y="2246785"/>
                    </a:cubicBezTo>
                    <a:cubicBezTo>
                      <a:pt x="1042467" y="2248059"/>
                      <a:pt x="1048839" y="2248059"/>
                      <a:pt x="1048839" y="2248059"/>
                    </a:cubicBezTo>
                    <a:cubicBezTo>
                      <a:pt x="1056486" y="2249333"/>
                      <a:pt x="1061583" y="2254431"/>
                      <a:pt x="1062858" y="2262077"/>
                    </a:cubicBezTo>
                    <a:cubicBezTo>
                      <a:pt x="1062858" y="2262077"/>
                      <a:pt x="1065407" y="2292663"/>
                      <a:pt x="1069230" y="2324524"/>
                    </a:cubicBezTo>
                    <a:cubicBezTo>
                      <a:pt x="1073053" y="2355109"/>
                      <a:pt x="1076876" y="2386970"/>
                      <a:pt x="1076876" y="2386970"/>
                    </a:cubicBezTo>
                    <a:cubicBezTo>
                      <a:pt x="1078151" y="2394616"/>
                      <a:pt x="1084523" y="2400988"/>
                      <a:pt x="1093443" y="2400988"/>
                    </a:cubicBezTo>
                    <a:cubicBezTo>
                      <a:pt x="1093443" y="2400988"/>
                      <a:pt x="1098541" y="2400988"/>
                      <a:pt x="1106188" y="2402262"/>
                    </a:cubicBezTo>
                    <a:cubicBezTo>
                      <a:pt x="1113834" y="2403537"/>
                      <a:pt x="1125304" y="2404811"/>
                      <a:pt x="1139322" y="2404811"/>
                    </a:cubicBezTo>
                    <a:cubicBezTo>
                      <a:pt x="1167359" y="2404811"/>
                      <a:pt x="1204317" y="2406086"/>
                      <a:pt x="1241275" y="2406086"/>
                    </a:cubicBezTo>
                    <a:cubicBezTo>
                      <a:pt x="1278233" y="2403537"/>
                      <a:pt x="1315191" y="2399714"/>
                      <a:pt x="1343228" y="2398439"/>
                    </a:cubicBezTo>
                    <a:cubicBezTo>
                      <a:pt x="1357246" y="2397165"/>
                      <a:pt x="1368716" y="2394616"/>
                      <a:pt x="1376363" y="2393342"/>
                    </a:cubicBezTo>
                    <a:cubicBezTo>
                      <a:pt x="1384009" y="2392067"/>
                      <a:pt x="1389107" y="2390793"/>
                      <a:pt x="1389107" y="2390793"/>
                    </a:cubicBezTo>
                    <a:cubicBezTo>
                      <a:pt x="1398027" y="2389518"/>
                      <a:pt x="1404399" y="2383146"/>
                      <a:pt x="1404399" y="2375500"/>
                    </a:cubicBezTo>
                    <a:cubicBezTo>
                      <a:pt x="1404399" y="2375500"/>
                      <a:pt x="1405674" y="2343640"/>
                      <a:pt x="1408223" y="2313054"/>
                    </a:cubicBezTo>
                    <a:cubicBezTo>
                      <a:pt x="1409497" y="2282468"/>
                      <a:pt x="1410771" y="2250608"/>
                      <a:pt x="1410771" y="2250608"/>
                    </a:cubicBezTo>
                    <a:cubicBezTo>
                      <a:pt x="1410771" y="2242961"/>
                      <a:pt x="1415869" y="2236589"/>
                      <a:pt x="1423515" y="2235315"/>
                    </a:cubicBezTo>
                    <a:cubicBezTo>
                      <a:pt x="1423515" y="2235315"/>
                      <a:pt x="1428613" y="2234040"/>
                      <a:pt x="1437534" y="2232766"/>
                    </a:cubicBezTo>
                    <a:cubicBezTo>
                      <a:pt x="1445181" y="2230217"/>
                      <a:pt x="1456650" y="2227668"/>
                      <a:pt x="1466846" y="2225119"/>
                    </a:cubicBezTo>
                    <a:cubicBezTo>
                      <a:pt x="1488510" y="2218747"/>
                      <a:pt x="1508901" y="2213650"/>
                      <a:pt x="1508901" y="2213650"/>
                    </a:cubicBezTo>
                    <a:cubicBezTo>
                      <a:pt x="1508901" y="2213650"/>
                      <a:pt x="1513999" y="2212375"/>
                      <a:pt x="1521645" y="2209827"/>
                    </a:cubicBezTo>
                    <a:cubicBezTo>
                      <a:pt x="1529292" y="2208552"/>
                      <a:pt x="1540761" y="2204729"/>
                      <a:pt x="1550956" y="2199631"/>
                    </a:cubicBezTo>
                    <a:cubicBezTo>
                      <a:pt x="1571347" y="2191985"/>
                      <a:pt x="1591738" y="2183064"/>
                      <a:pt x="1591738" y="2183064"/>
                    </a:cubicBezTo>
                    <a:cubicBezTo>
                      <a:pt x="1598110" y="2180515"/>
                      <a:pt x="1607031" y="2183064"/>
                      <a:pt x="1610854" y="2189436"/>
                    </a:cubicBezTo>
                    <a:cubicBezTo>
                      <a:pt x="1610854" y="2189436"/>
                      <a:pt x="1628696" y="2214924"/>
                      <a:pt x="1647812" y="2240412"/>
                    </a:cubicBezTo>
                    <a:cubicBezTo>
                      <a:pt x="1666928" y="2265901"/>
                      <a:pt x="1686044" y="2291389"/>
                      <a:pt x="1686044" y="2291389"/>
                    </a:cubicBezTo>
                    <a:cubicBezTo>
                      <a:pt x="1691142" y="2297761"/>
                      <a:pt x="1698788" y="2299035"/>
                      <a:pt x="1707709" y="2295212"/>
                    </a:cubicBezTo>
                    <a:cubicBezTo>
                      <a:pt x="1707709" y="2295212"/>
                      <a:pt x="1724276" y="2286291"/>
                      <a:pt x="1749764" y="2274821"/>
                    </a:cubicBezTo>
                    <a:cubicBezTo>
                      <a:pt x="1762509" y="2268449"/>
                      <a:pt x="1776527" y="2260803"/>
                      <a:pt x="1791820" y="2253157"/>
                    </a:cubicBezTo>
                    <a:cubicBezTo>
                      <a:pt x="1807113" y="2244236"/>
                      <a:pt x="1822406" y="2234040"/>
                      <a:pt x="1837699" y="2225119"/>
                    </a:cubicBezTo>
                    <a:cubicBezTo>
                      <a:pt x="1869559" y="2204729"/>
                      <a:pt x="1901419" y="2185613"/>
                      <a:pt x="1921810" y="2167771"/>
                    </a:cubicBezTo>
                    <a:cubicBezTo>
                      <a:pt x="1943475" y="2149929"/>
                      <a:pt x="1958768" y="2138460"/>
                      <a:pt x="1958768" y="2138460"/>
                    </a:cubicBezTo>
                    <a:cubicBezTo>
                      <a:pt x="1963866" y="2134636"/>
                      <a:pt x="1966414" y="2125716"/>
                      <a:pt x="1963866" y="2119344"/>
                    </a:cubicBezTo>
                    <a:close/>
                    <a:moveTo>
                      <a:pt x="728962" y="1708983"/>
                    </a:moveTo>
                    <a:cubicBezTo>
                      <a:pt x="451141" y="1449004"/>
                      <a:pt x="435848" y="1010607"/>
                      <a:pt x="697102" y="731511"/>
                    </a:cubicBezTo>
                    <a:cubicBezTo>
                      <a:pt x="958356" y="452415"/>
                      <a:pt x="1395479" y="438397"/>
                      <a:pt x="1674574" y="699651"/>
                    </a:cubicBezTo>
                    <a:cubicBezTo>
                      <a:pt x="1952396" y="959631"/>
                      <a:pt x="1967689" y="1398027"/>
                      <a:pt x="1706435" y="1677123"/>
                    </a:cubicBezTo>
                    <a:cubicBezTo>
                      <a:pt x="1445181" y="1954945"/>
                      <a:pt x="1006784" y="1968963"/>
                      <a:pt x="728962" y="1708983"/>
                    </a:cubicBez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  <p:sp>
            <p:nvSpPr>
              <p:cNvPr id="17" name="Orange Circle">
                <a:extLst>
                  <a:ext uri="{FF2B5EF4-FFF2-40B4-BE49-F238E27FC236}">
                    <a16:creationId xmlns:a16="http://schemas.microsoft.com/office/drawing/2014/main" id="{57912306-62B2-48E0-B01C-43F1E249C872}"/>
                  </a:ext>
                </a:extLst>
              </p:cNvPr>
              <p:cNvSpPr/>
              <p:nvPr/>
            </p:nvSpPr>
            <p:spPr>
              <a:xfrm>
                <a:off x="3388114" y="3002840"/>
                <a:ext cx="1209438" cy="1209438"/>
              </a:xfrm>
              <a:custGeom>
                <a:avLst/>
                <a:gdLst>
                  <a:gd name="connsiteX0" fmla="*/ 1018265 w 1209438"/>
                  <a:gd name="connsiteY0" fmla="*/ 163137 h 1209438"/>
                  <a:gd name="connsiteX1" fmla="*/ 163137 w 1209438"/>
                  <a:gd name="connsiteY1" fmla="*/ 191173 h 1209438"/>
                  <a:gd name="connsiteX2" fmla="*/ 191173 w 1209438"/>
                  <a:gd name="connsiteY2" fmla="*/ 1046302 h 1209438"/>
                  <a:gd name="connsiteX3" fmla="*/ 1046302 w 1209438"/>
                  <a:gd name="connsiteY3" fmla="*/ 1018266 h 1209438"/>
                  <a:gd name="connsiteX4" fmla="*/ 1018265 w 1209438"/>
                  <a:gd name="connsiteY4" fmla="*/ 163137 h 1209438"/>
                  <a:gd name="connsiteX5" fmla="*/ 796518 w 1209438"/>
                  <a:gd name="connsiteY5" fmla="*/ 838574 h 1209438"/>
                  <a:gd name="connsiteX6" fmla="*/ 428214 w 1209438"/>
                  <a:gd name="connsiteY6" fmla="*/ 851318 h 1209438"/>
                  <a:gd name="connsiteX7" fmla="*/ 412921 w 1209438"/>
                  <a:gd name="connsiteY7" fmla="*/ 370865 h 1209438"/>
                  <a:gd name="connsiteX8" fmla="*/ 781225 w 1209438"/>
                  <a:gd name="connsiteY8" fmla="*/ 358121 h 1209438"/>
                  <a:gd name="connsiteX9" fmla="*/ 796518 w 1209438"/>
                  <a:gd name="connsiteY9" fmla="*/ 838574 h 1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9438" h="1209438">
                    <a:moveTo>
                      <a:pt x="1018265" y="163137"/>
                    </a:moveTo>
                    <a:cubicBezTo>
                      <a:pt x="774853" y="-64983"/>
                      <a:pt x="391256" y="-52239"/>
                      <a:pt x="163137" y="191173"/>
                    </a:cubicBezTo>
                    <a:cubicBezTo>
                      <a:pt x="-64983" y="434586"/>
                      <a:pt x="-52239" y="818183"/>
                      <a:pt x="191173" y="1046302"/>
                    </a:cubicBezTo>
                    <a:cubicBezTo>
                      <a:pt x="434586" y="1274422"/>
                      <a:pt x="818183" y="1261678"/>
                      <a:pt x="1046302" y="1018266"/>
                    </a:cubicBezTo>
                    <a:cubicBezTo>
                      <a:pt x="1274422" y="774853"/>
                      <a:pt x="1261678" y="391256"/>
                      <a:pt x="1018265" y="163137"/>
                    </a:cubicBezTo>
                    <a:close/>
                    <a:moveTo>
                      <a:pt x="796518" y="838574"/>
                    </a:moveTo>
                    <a:cubicBezTo>
                      <a:pt x="692017" y="925233"/>
                      <a:pt x="537813" y="930331"/>
                      <a:pt x="428214" y="851318"/>
                    </a:cubicBezTo>
                    <a:cubicBezTo>
                      <a:pt x="266363" y="734072"/>
                      <a:pt x="258717" y="499581"/>
                      <a:pt x="412921" y="370865"/>
                    </a:cubicBezTo>
                    <a:cubicBezTo>
                      <a:pt x="517422" y="284205"/>
                      <a:pt x="671626" y="279108"/>
                      <a:pt x="781225" y="358121"/>
                    </a:cubicBezTo>
                    <a:cubicBezTo>
                      <a:pt x="941801" y="476641"/>
                      <a:pt x="949447" y="711133"/>
                      <a:pt x="796518" y="838574"/>
                    </a:cubicBezTo>
                    <a:close/>
                  </a:path>
                </a:pathLst>
              </a:custGeom>
              <a:solidFill>
                <a:srgbClr val="F89427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F0E1EDC-DDB2-42C4-9F36-CE96A8A1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064D-06B8-4D50-88E9-B25E4F05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FB0E4-4ADE-4785-AB98-C9BF02B95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A6A86-7270-40F1-BD55-ABF384F8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D115-92D5-4B4F-A8FC-B575FE90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00FC-07D1-4682-A7AD-48AE0054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Bullets, Lwr 2 Columns-Lft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Title Graphic-LftCircle">
            <a:extLst>
              <a:ext uri="{FF2B5EF4-FFF2-40B4-BE49-F238E27FC236}">
                <a16:creationId xmlns:a16="http://schemas.microsoft.com/office/drawing/2014/main" id="{9CF1CDF3-5440-4DBC-BE2E-1B1AD591F907}"/>
              </a:ext>
            </a:extLst>
          </p:cNvPr>
          <p:cNvGrpSpPr/>
          <p:nvPr userDrawn="1"/>
        </p:nvGrpSpPr>
        <p:grpSpPr>
          <a:xfrm>
            <a:off x="301625" y="0"/>
            <a:ext cx="11890375" cy="1524000"/>
            <a:chOff x="361950" y="0"/>
            <a:chExt cx="14268450" cy="1828800"/>
          </a:xfrm>
        </p:grpSpPr>
        <p:sp>
          <p:nvSpPr>
            <p:cNvPr id="20" name="Blue LIne">
              <a:extLst>
                <a:ext uri="{FF2B5EF4-FFF2-40B4-BE49-F238E27FC236}">
                  <a16:creationId xmlns:a16="http://schemas.microsoft.com/office/drawing/2014/main" id="{567FD88C-0917-45D5-950A-1E47804F0682}"/>
                </a:ext>
              </a:extLst>
            </p:cNvPr>
            <p:cNvSpPr/>
            <p:nvPr userDrawn="1"/>
          </p:nvSpPr>
          <p:spPr>
            <a:xfrm>
              <a:off x="1917700" y="457199"/>
              <a:ext cx="127127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1" name="Blue Circle">
              <a:extLst>
                <a:ext uri="{FF2B5EF4-FFF2-40B4-BE49-F238E27FC236}">
                  <a16:creationId xmlns:a16="http://schemas.microsoft.com/office/drawing/2014/main" id="{0027C0F8-CBFB-4376-94A7-3D81B4E7CE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950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A9D380-DDA4-4B75-9E98-32C37488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98298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F412-B7B3-41D9-BAA6-C37220D9E6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3124200"/>
            <a:ext cx="5334000" cy="2667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7C3465-54D5-46F9-8F12-60777A39F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0" y="3124200"/>
            <a:ext cx="5334000" cy="2667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EA13A57-509C-41B4-8319-A209E220D3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676400"/>
            <a:ext cx="11430000" cy="1143000"/>
          </a:xfrm>
        </p:spPr>
        <p:txBody>
          <a:bodyPr/>
          <a:lstStyle>
            <a:lvl2pPr marL="1058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6" name="OneTeamSpirit_Logo_Lg.svg">
            <a:extLst>
              <a:ext uri="{FF2B5EF4-FFF2-40B4-BE49-F238E27FC236}">
                <a16:creationId xmlns:a16="http://schemas.microsoft.com/office/drawing/2014/main" id="{0F2BC922-F517-48AD-BCA6-CDB67FBD23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0999" y="5823878"/>
            <a:ext cx="1752600" cy="759802"/>
            <a:chOff x="1584644" y="1292403"/>
            <a:chExt cx="11664863" cy="5057049"/>
          </a:xfrm>
        </p:grpSpPr>
        <p:grpSp>
          <p:nvGrpSpPr>
            <p:cNvPr id="27" name="OneTeamSpirit_Text_Lg">
              <a:extLst>
                <a:ext uri="{FF2B5EF4-FFF2-40B4-BE49-F238E27FC236}">
                  <a16:creationId xmlns:a16="http://schemas.microsoft.com/office/drawing/2014/main" id="{DA821F92-8035-409C-96A3-34F4808BA908}"/>
                </a:ext>
              </a:extLst>
            </p:cNvPr>
            <p:cNvGrpSpPr/>
            <p:nvPr/>
          </p:nvGrpSpPr>
          <p:grpSpPr>
            <a:xfrm>
              <a:off x="5368557" y="5127293"/>
              <a:ext cx="7880950" cy="1222159"/>
              <a:chOff x="5368557" y="5127293"/>
              <a:chExt cx="7880950" cy="1222159"/>
            </a:xfrm>
          </p:grpSpPr>
          <p:sp>
            <p:nvSpPr>
              <p:cNvPr id="32" name="Manufactring">
                <a:extLst>
                  <a:ext uri="{FF2B5EF4-FFF2-40B4-BE49-F238E27FC236}">
                    <a16:creationId xmlns:a16="http://schemas.microsoft.com/office/drawing/2014/main" id="{C579F0CE-F97D-447F-9245-F4C3460A2F9D}"/>
                  </a:ext>
                </a:extLst>
              </p:cNvPr>
              <p:cNvSpPr/>
              <p:nvPr/>
            </p:nvSpPr>
            <p:spPr>
              <a:xfrm>
                <a:off x="5368557" y="5127293"/>
                <a:ext cx="5134222" cy="497019"/>
              </a:xfrm>
              <a:custGeom>
                <a:avLst/>
                <a:gdLst>
                  <a:gd name="connsiteX0" fmla="*/ 2270999 w 5134222"/>
                  <a:gd name="connsiteY0" fmla="*/ 229393 h 497019"/>
                  <a:gd name="connsiteX1" fmla="*/ 2228943 w 5134222"/>
                  <a:gd name="connsiteY1" fmla="*/ 323699 h 497019"/>
                  <a:gd name="connsiteX2" fmla="*/ 2311780 w 5134222"/>
                  <a:gd name="connsiteY2" fmla="*/ 324974 h 497019"/>
                  <a:gd name="connsiteX3" fmla="*/ 703475 w 5134222"/>
                  <a:gd name="connsiteY3" fmla="*/ 219199 h 497019"/>
                  <a:gd name="connsiteX4" fmla="*/ 661419 w 5134222"/>
                  <a:gd name="connsiteY4" fmla="*/ 313505 h 497019"/>
                  <a:gd name="connsiteX5" fmla="*/ 744256 w 5134222"/>
                  <a:gd name="connsiteY5" fmla="*/ 314779 h 497019"/>
                  <a:gd name="connsiteX6" fmla="*/ 3801565 w 5134222"/>
                  <a:gd name="connsiteY6" fmla="*/ 123618 h 497019"/>
                  <a:gd name="connsiteX7" fmla="*/ 3800291 w 5134222"/>
                  <a:gd name="connsiteY7" fmla="*/ 247236 h 497019"/>
                  <a:gd name="connsiteX8" fmla="*/ 3834700 w 5134222"/>
                  <a:gd name="connsiteY8" fmla="*/ 247236 h 497019"/>
                  <a:gd name="connsiteX9" fmla="*/ 3865285 w 5134222"/>
                  <a:gd name="connsiteY9" fmla="*/ 247236 h 497019"/>
                  <a:gd name="connsiteX10" fmla="*/ 3926458 w 5134222"/>
                  <a:gd name="connsiteY10" fmla="*/ 184790 h 497019"/>
                  <a:gd name="connsiteX11" fmla="*/ 3908616 w 5134222"/>
                  <a:gd name="connsiteY11" fmla="*/ 141460 h 497019"/>
                  <a:gd name="connsiteX12" fmla="*/ 3852541 w 5134222"/>
                  <a:gd name="connsiteY12" fmla="*/ 123618 h 497019"/>
                  <a:gd name="connsiteX13" fmla="*/ 4910301 w 5134222"/>
                  <a:gd name="connsiteY13" fmla="*/ 38232 h 497019"/>
                  <a:gd name="connsiteX14" fmla="*/ 5070877 w 5134222"/>
                  <a:gd name="connsiteY14" fmla="*/ 105776 h 497019"/>
                  <a:gd name="connsiteX15" fmla="*/ 5005882 w 5134222"/>
                  <a:gd name="connsiteY15" fmla="*/ 169496 h 497019"/>
                  <a:gd name="connsiteX16" fmla="*/ 4910301 w 5134222"/>
                  <a:gd name="connsiteY16" fmla="*/ 128716 h 497019"/>
                  <a:gd name="connsiteX17" fmla="*/ 4813446 w 5134222"/>
                  <a:gd name="connsiteY17" fmla="*/ 168222 h 497019"/>
                  <a:gd name="connsiteX18" fmla="*/ 4772665 w 5134222"/>
                  <a:gd name="connsiteY18" fmla="*/ 265077 h 497019"/>
                  <a:gd name="connsiteX19" fmla="*/ 4812172 w 5134222"/>
                  <a:gd name="connsiteY19" fmla="*/ 361932 h 497019"/>
                  <a:gd name="connsiteX20" fmla="*/ 4907753 w 5134222"/>
                  <a:gd name="connsiteY20" fmla="*/ 402714 h 497019"/>
                  <a:gd name="connsiteX21" fmla="*/ 5031370 w 5134222"/>
                  <a:gd name="connsiteY21" fmla="*/ 324975 h 497019"/>
                  <a:gd name="connsiteX22" fmla="*/ 4902655 w 5134222"/>
                  <a:gd name="connsiteY22" fmla="*/ 323700 h 497019"/>
                  <a:gd name="connsiteX23" fmla="*/ 4902655 w 5134222"/>
                  <a:gd name="connsiteY23" fmla="*/ 237040 h 497019"/>
                  <a:gd name="connsiteX24" fmla="*/ 5133323 w 5134222"/>
                  <a:gd name="connsiteY24" fmla="*/ 238315 h 497019"/>
                  <a:gd name="connsiteX25" fmla="*/ 5067054 w 5134222"/>
                  <a:gd name="connsiteY25" fmla="*/ 426927 h 497019"/>
                  <a:gd name="connsiteX26" fmla="*/ 4905204 w 5134222"/>
                  <a:gd name="connsiteY26" fmla="*/ 491922 h 497019"/>
                  <a:gd name="connsiteX27" fmla="*/ 4744628 w 5134222"/>
                  <a:gd name="connsiteY27" fmla="*/ 424378 h 497019"/>
                  <a:gd name="connsiteX28" fmla="*/ 4678359 w 5134222"/>
                  <a:gd name="connsiteY28" fmla="*/ 262529 h 497019"/>
                  <a:gd name="connsiteX29" fmla="*/ 4745903 w 5134222"/>
                  <a:gd name="connsiteY29" fmla="*/ 101953 h 497019"/>
                  <a:gd name="connsiteX30" fmla="*/ 4910301 w 5134222"/>
                  <a:gd name="connsiteY30" fmla="*/ 38232 h 497019"/>
                  <a:gd name="connsiteX31" fmla="*/ 4099777 w 5134222"/>
                  <a:gd name="connsiteY31" fmla="*/ 35683 h 497019"/>
                  <a:gd name="connsiteX32" fmla="*/ 4190260 w 5134222"/>
                  <a:gd name="connsiteY32" fmla="*/ 35683 h 497019"/>
                  <a:gd name="connsiteX33" fmla="*/ 4187712 w 5134222"/>
                  <a:gd name="connsiteY33" fmla="*/ 485550 h 497019"/>
                  <a:gd name="connsiteX34" fmla="*/ 4097228 w 5134222"/>
                  <a:gd name="connsiteY34" fmla="*/ 485550 h 497019"/>
                  <a:gd name="connsiteX35" fmla="*/ 3712356 w 5134222"/>
                  <a:gd name="connsiteY35" fmla="*/ 33135 h 497019"/>
                  <a:gd name="connsiteX36" fmla="*/ 3858913 w 5134222"/>
                  <a:gd name="connsiteY36" fmla="*/ 34409 h 497019"/>
                  <a:gd name="connsiteX37" fmla="*/ 3976159 w 5134222"/>
                  <a:gd name="connsiteY37" fmla="*/ 80288 h 497019"/>
                  <a:gd name="connsiteX38" fmla="*/ 4019489 w 5134222"/>
                  <a:gd name="connsiteY38" fmla="*/ 182241 h 497019"/>
                  <a:gd name="connsiteX39" fmla="*/ 4019489 w 5134222"/>
                  <a:gd name="connsiteY39" fmla="*/ 193711 h 497019"/>
                  <a:gd name="connsiteX40" fmla="*/ 3990178 w 5134222"/>
                  <a:gd name="connsiteY40" fmla="*/ 279096 h 497019"/>
                  <a:gd name="connsiteX41" fmla="*/ 3936653 w 5134222"/>
                  <a:gd name="connsiteY41" fmla="*/ 319877 h 497019"/>
                  <a:gd name="connsiteX42" fmla="*/ 4039880 w 5134222"/>
                  <a:gd name="connsiteY42" fmla="*/ 483001 h 497019"/>
                  <a:gd name="connsiteX43" fmla="*/ 3929006 w 5134222"/>
                  <a:gd name="connsiteY43" fmla="*/ 481727 h 497019"/>
                  <a:gd name="connsiteX44" fmla="*/ 3801565 w 5134222"/>
                  <a:gd name="connsiteY44" fmla="*/ 281645 h 497019"/>
                  <a:gd name="connsiteX45" fmla="*/ 3800291 w 5134222"/>
                  <a:gd name="connsiteY45" fmla="*/ 480453 h 497019"/>
                  <a:gd name="connsiteX46" fmla="*/ 3709808 w 5134222"/>
                  <a:gd name="connsiteY46" fmla="*/ 480453 h 497019"/>
                  <a:gd name="connsiteX47" fmla="*/ 3273959 w 5134222"/>
                  <a:gd name="connsiteY47" fmla="*/ 31860 h 497019"/>
                  <a:gd name="connsiteX48" fmla="*/ 3364442 w 5134222"/>
                  <a:gd name="connsiteY48" fmla="*/ 31860 h 497019"/>
                  <a:gd name="connsiteX49" fmla="*/ 3363168 w 5134222"/>
                  <a:gd name="connsiteY49" fmla="*/ 303309 h 497019"/>
                  <a:gd name="connsiteX50" fmla="*/ 3453650 w 5134222"/>
                  <a:gd name="connsiteY50" fmla="*/ 393792 h 497019"/>
                  <a:gd name="connsiteX51" fmla="*/ 3545408 w 5134222"/>
                  <a:gd name="connsiteY51" fmla="*/ 304584 h 497019"/>
                  <a:gd name="connsiteX52" fmla="*/ 3546682 w 5134222"/>
                  <a:gd name="connsiteY52" fmla="*/ 33134 h 497019"/>
                  <a:gd name="connsiteX53" fmla="*/ 3637166 w 5134222"/>
                  <a:gd name="connsiteY53" fmla="*/ 33134 h 497019"/>
                  <a:gd name="connsiteX54" fmla="*/ 3635891 w 5134222"/>
                  <a:gd name="connsiteY54" fmla="*/ 305858 h 497019"/>
                  <a:gd name="connsiteX55" fmla="*/ 3582366 w 5134222"/>
                  <a:gd name="connsiteY55" fmla="*/ 434574 h 497019"/>
                  <a:gd name="connsiteX56" fmla="*/ 3453650 w 5134222"/>
                  <a:gd name="connsiteY56" fmla="*/ 486824 h 497019"/>
                  <a:gd name="connsiteX57" fmla="*/ 3324935 w 5134222"/>
                  <a:gd name="connsiteY57" fmla="*/ 433299 h 497019"/>
                  <a:gd name="connsiteX58" fmla="*/ 3272684 w 5134222"/>
                  <a:gd name="connsiteY58" fmla="*/ 304584 h 497019"/>
                  <a:gd name="connsiteX59" fmla="*/ 2905655 w 5134222"/>
                  <a:gd name="connsiteY59" fmla="*/ 28037 h 497019"/>
                  <a:gd name="connsiteX60" fmla="*/ 3217885 w 5134222"/>
                  <a:gd name="connsiteY60" fmla="*/ 30586 h 497019"/>
                  <a:gd name="connsiteX61" fmla="*/ 3217885 w 5134222"/>
                  <a:gd name="connsiteY61" fmla="*/ 119794 h 497019"/>
                  <a:gd name="connsiteX62" fmla="*/ 3107012 w 5134222"/>
                  <a:gd name="connsiteY62" fmla="*/ 118520 h 497019"/>
                  <a:gd name="connsiteX63" fmla="*/ 3104463 w 5134222"/>
                  <a:gd name="connsiteY63" fmla="*/ 477903 h 497019"/>
                  <a:gd name="connsiteX64" fmla="*/ 3013980 w 5134222"/>
                  <a:gd name="connsiteY64" fmla="*/ 477903 h 497019"/>
                  <a:gd name="connsiteX65" fmla="*/ 3016529 w 5134222"/>
                  <a:gd name="connsiteY65" fmla="*/ 118520 h 497019"/>
                  <a:gd name="connsiteX66" fmla="*/ 2905655 w 5134222"/>
                  <a:gd name="connsiteY66" fmla="*/ 117246 h 497019"/>
                  <a:gd name="connsiteX67" fmla="*/ 4264176 w 5134222"/>
                  <a:gd name="connsiteY67" fmla="*/ 26762 h 497019"/>
                  <a:gd name="connsiteX68" fmla="*/ 4533076 w 5134222"/>
                  <a:gd name="connsiteY68" fmla="*/ 286742 h 497019"/>
                  <a:gd name="connsiteX69" fmla="*/ 4534350 w 5134222"/>
                  <a:gd name="connsiteY69" fmla="*/ 36957 h 497019"/>
                  <a:gd name="connsiteX70" fmla="*/ 4624834 w 5134222"/>
                  <a:gd name="connsiteY70" fmla="*/ 36957 h 497019"/>
                  <a:gd name="connsiteX71" fmla="*/ 4622285 w 5134222"/>
                  <a:gd name="connsiteY71" fmla="*/ 497019 h 497019"/>
                  <a:gd name="connsiteX72" fmla="*/ 4353385 w 5134222"/>
                  <a:gd name="connsiteY72" fmla="*/ 237040 h 497019"/>
                  <a:gd name="connsiteX73" fmla="*/ 4352110 w 5134222"/>
                  <a:gd name="connsiteY73" fmla="*/ 486824 h 497019"/>
                  <a:gd name="connsiteX74" fmla="*/ 4261627 w 5134222"/>
                  <a:gd name="connsiteY74" fmla="*/ 486824 h 497019"/>
                  <a:gd name="connsiteX75" fmla="*/ 2703024 w 5134222"/>
                  <a:gd name="connsiteY75" fmla="*/ 22939 h 497019"/>
                  <a:gd name="connsiteX76" fmla="*/ 2703024 w 5134222"/>
                  <a:gd name="connsiteY76" fmla="*/ 24213 h 497019"/>
                  <a:gd name="connsiteX77" fmla="*/ 2864873 w 5134222"/>
                  <a:gd name="connsiteY77" fmla="*/ 91757 h 497019"/>
                  <a:gd name="connsiteX78" fmla="*/ 2799879 w 5134222"/>
                  <a:gd name="connsiteY78" fmla="*/ 155478 h 497019"/>
                  <a:gd name="connsiteX79" fmla="*/ 2703024 w 5134222"/>
                  <a:gd name="connsiteY79" fmla="*/ 114697 h 497019"/>
                  <a:gd name="connsiteX80" fmla="*/ 2606168 w 5134222"/>
                  <a:gd name="connsiteY80" fmla="*/ 154203 h 497019"/>
                  <a:gd name="connsiteX81" fmla="*/ 2565387 w 5134222"/>
                  <a:gd name="connsiteY81" fmla="*/ 251059 h 497019"/>
                  <a:gd name="connsiteX82" fmla="*/ 2604894 w 5134222"/>
                  <a:gd name="connsiteY82" fmla="*/ 347913 h 497019"/>
                  <a:gd name="connsiteX83" fmla="*/ 2700475 w 5134222"/>
                  <a:gd name="connsiteY83" fmla="*/ 388695 h 497019"/>
                  <a:gd name="connsiteX84" fmla="*/ 2797330 w 5134222"/>
                  <a:gd name="connsiteY84" fmla="*/ 349188 h 497019"/>
                  <a:gd name="connsiteX85" fmla="*/ 2861050 w 5134222"/>
                  <a:gd name="connsiteY85" fmla="*/ 414183 h 497019"/>
                  <a:gd name="connsiteX86" fmla="*/ 2700475 w 5134222"/>
                  <a:gd name="connsiteY86" fmla="*/ 479178 h 497019"/>
                  <a:gd name="connsiteX87" fmla="*/ 2539899 w 5134222"/>
                  <a:gd name="connsiteY87" fmla="*/ 411634 h 497019"/>
                  <a:gd name="connsiteX88" fmla="*/ 2473630 w 5134222"/>
                  <a:gd name="connsiteY88" fmla="*/ 249784 h 497019"/>
                  <a:gd name="connsiteX89" fmla="*/ 2541174 w 5134222"/>
                  <a:gd name="connsiteY89" fmla="*/ 89208 h 497019"/>
                  <a:gd name="connsiteX90" fmla="*/ 2703024 w 5134222"/>
                  <a:gd name="connsiteY90" fmla="*/ 22939 h 497019"/>
                  <a:gd name="connsiteX91" fmla="*/ 1841522 w 5134222"/>
                  <a:gd name="connsiteY91" fmla="*/ 21665 h 497019"/>
                  <a:gd name="connsiteX92" fmla="*/ 2111697 w 5134222"/>
                  <a:gd name="connsiteY92" fmla="*/ 21665 h 497019"/>
                  <a:gd name="connsiteX93" fmla="*/ 2111697 w 5134222"/>
                  <a:gd name="connsiteY93" fmla="*/ 112148 h 497019"/>
                  <a:gd name="connsiteX94" fmla="*/ 1930731 w 5134222"/>
                  <a:gd name="connsiteY94" fmla="*/ 110874 h 497019"/>
                  <a:gd name="connsiteX95" fmla="*/ 1930731 w 5134222"/>
                  <a:gd name="connsiteY95" fmla="*/ 201356 h 497019"/>
                  <a:gd name="connsiteX96" fmla="*/ 2065819 w 5134222"/>
                  <a:gd name="connsiteY96" fmla="*/ 202631 h 497019"/>
                  <a:gd name="connsiteX97" fmla="*/ 2065819 w 5134222"/>
                  <a:gd name="connsiteY97" fmla="*/ 293114 h 497019"/>
                  <a:gd name="connsiteX98" fmla="*/ 1930731 w 5134222"/>
                  <a:gd name="connsiteY98" fmla="*/ 291840 h 497019"/>
                  <a:gd name="connsiteX99" fmla="*/ 1929457 w 5134222"/>
                  <a:gd name="connsiteY99" fmla="*/ 472806 h 497019"/>
                  <a:gd name="connsiteX100" fmla="*/ 1838973 w 5134222"/>
                  <a:gd name="connsiteY100" fmla="*/ 472806 h 497019"/>
                  <a:gd name="connsiteX101" fmla="*/ 1401851 w 5134222"/>
                  <a:gd name="connsiteY101" fmla="*/ 19116 h 497019"/>
                  <a:gd name="connsiteX102" fmla="*/ 1492335 w 5134222"/>
                  <a:gd name="connsiteY102" fmla="*/ 19116 h 497019"/>
                  <a:gd name="connsiteX103" fmla="*/ 1491060 w 5134222"/>
                  <a:gd name="connsiteY103" fmla="*/ 290565 h 497019"/>
                  <a:gd name="connsiteX104" fmla="*/ 1581543 w 5134222"/>
                  <a:gd name="connsiteY104" fmla="*/ 381048 h 497019"/>
                  <a:gd name="connsiteX105" fmla="*/ 1673300 w 5134222"/>
                  <a:gd name="connsiteY105" fmla="*/ 291840 h 497019"/>
                  <a:gd name="connsiteX106" fmla="*/ 1674575 w 5134222"/>
                  <a:gd name="connsiteY106" fmla="*/ 20390 h 497019"/>
                  <a:gd name="connsiteX107" fmla="*/ 1765058 w 5134222"/>
                  <a:gd name="connsiteY107" fmla="*/ 20390 h 497019"/>
                  <a:gd name="connsiteX108" fmla="*/ 1763784 w 5134222"/>
                  <a:gd name="connsiteY108" fmla="*/ 293114 h 497019"/>
                  <a:gd name="connsiteX109" fmla="*/ 1710258 w 5134222"/>
                  <a:gd name="connsiteY109" fmla="*/ 421830 h 497019"/>
                  <a:gd name="connsiteX110" fmla="*/ 1581543 w 5134222"/>
                  <a:gd name="connsiteY110" fmla="*/ 474080 h 497019"/>
                  <a:gd name="connsiteX111" fmla="*/ 1452827 w 5134222"/>
                  <a:gd name="connsiteY111" fmla="*/ 420555 h 497019"/>
                  <a:gd name="connsiteX112" fmla="*/ 1400577 w 5134222"/>
                  <a:gd name="connsiteY112" fmla="*/ 291840 h 497019"/>
                  <a:gd name="connsiteX113" fmla="*/ 2272273 w 5134222"/>
                  <a:gd name="connsiteY113" fmla="*/ 14018 h 497019"/>
                  <a:gd name="connsiteX114" fmla="*/ 2474904 w 5134222"/>
                  <a:gd name="connsiteY114" fmla="*/ 474080 h 497019"/>
                  <a:gd name="connsiteX115" fmla="*/ 2376774 w 5134222"/>
                  <a:gd name="connsiteY115" fmla="*/ 472806 h 497019"/>
                  <a:gd name="connsiteX116" fmla="*/ 2347463 w 5134222"/>
                  <a:gd name="connsiteY116" fmla="*/ 403987 h 497019"/>
                  <a:gd name="connsiteX117" fmla="*/ 2193260 w 5134222"/>
                  <a:gd name="connsiteY117" fmla="*/ 402713 h 497019"/>
                  <a:gd name="connsiteX118" fmla="*/ 2162674 w 5134222"/>
                  <a:gd name="connsiteY118" fmla="*/ 470257 h 497019"/>
                  <a:gd name="connsiteX119" fmla="*/ 2064544 w 5134222"/>
                  <a:gd name="connsiteY119" fmla="*/ 468982 h 497019"/>
                  <a:gd name="connsiteX120" fmla="*/ 967278 w 5134222"/>
                  <a:gd name="connsiteY120" fmla="*/ 5097 h 497019"/>
                  <a:gd name="connsiteX121" fmla="*/ 1236178 w 5134222"/>
                  <a:gd name="connsiteY121" fmla="*/ 265077 h 497019"/>
                  <a:gd name="connsiteX122" fmla="*/ 1237453 w 5134222"/>
                  <a:gd name="connsiteY122" fmla="*/ 15293 h 497019"/>
                  <a:gd name="connsiteX123" fmla="*/ 1327936 w 5134222"/>
                  <a:gd name="connsiteY123" fmla="*/ 15293 h 497019"/>
                  <a:gd name="connsiteX124" fmla="*/ 1325387 w 5134222"/>
                  <a:gd name="connsiteY124" fmla="*/ 475354 h 497019"/>
                  <a:gd name="connsiteX125" fmla="*/ 1056487 w 5134222"/>
                  <a:gd name="connsiteY125" fmla="*/ 215375 h 497019"/>
                  <a:gd name="connsiteX126" fmla="*/ 1055212 w 5134222"/>
                  <a:gd name="connsiteY126" fmla="*/ 465159 h 497019"/>
                  <a:gd name="connsiteX127" fmla="*/ 964729 w 5134222"/>
                  <a:gd name="connsiteY127" fmla="*/ 465159 h 497019"/>
                  <a:gd name="connsiteX128" fmla="*/ 704749 w 5134222"/>
                  <a:gd name="connsiteY128" fmla="*/ 3823 h 497019"/>
                  <a:gd name="connsiteX129" fmla="*/ 907380 w 5134222"/>
                  <a:gd name="connsiteY129" fmla="*/ 463885 h 497019"/>
                  <a:gd name="connsiteX130" fmla="*/ 809250 w 5134222"/>
                  <a:gd name="connsiteY130" fmla="*/ 462611 h 497019"/>
                  <a:gd name="connsiteX131" fmla="*/ 779939 w 5134222"/>
                  <a:gd name="connsiteY131" fmla="*/ 393792 h 497019"/>
                  <a:gd name="connsiteX132" fmla="*/ 625735 w 5134222"/>
                  <a:gd name="connsiteY132" fmla="*/ 392518 h 497019"/>
                  <a:gd name="connsiteX133" fmla="*/ 595150 w 5134222"/>
                  <a:gd name="connsiteY133" fmla="*/ 460062 h 497019"/>
                  <a:gd name="connsiteX134" fmla="*/ 497020 w 5134222"/>
                  <a:gd name="connsiteY134" fmla="*/ 458787 h 497019"/>
                  <a:gd name="connsiteX135" fmla="*/ 2549 w 5134222"/>
                  <a:gd name="connsiteY135" fmla="*/ 0 h 497019"/>
                  <a:gd name="connsiteX136" fmla="*/ 221748 w 5134222"/>
                  <a:gd name="connsiteY136" fmla="*/ 302035 h 497019"/>
                  <a:gd name="connsiteX137" fmla="*/ 443495 w 5134222"/>
                  <a:gd name="connsiteY137" fmla="*/ 1274 h 497019"/>
                  <a:gd name="connsiteX138" fmla="*/ 440946 w 5134222"/>
                  <a:gd name="connsiteY138" fmla="*/ 461336 h 497019"/>
                  <a:gd name="connsiteX139" fmla="*/ 350463 w 5134222"/>
                  <a:gd name="connsiteY139" fmla="*/ 461336 h 497019"/>
                  <a:gd name="connsiteX140" fmla="*/ 351737 w 5134222"/>
                  <a:gd name="connsiteY140" fmla="*/ 275273 h 497019"/>
                  <a:gd name="connsiteX141" fmla="*/ 220473 w 5134222"/>
                  <a:gd name="connsiteY141" fmla="*/ 453690 h 497019"/>
                  <a:gd name="connsiteX142" fmla="*/ 91758 w 5134222"/>
                  <a:gd name="connsiteY142" fmla="*/ 273998 h 497019"/>
                  <a:gd name="connsiteX143" fmla="*/ 90483 w 5134222"/>
                  <a:gd name="connsiteY143" fmla="*/ 460062 h 497019"/>
                  <a:gd name="connsiteX144" fmla="*/ 0 w 5134222"/>
                  <a:gd name="connsiteY144" fmla="*/ 460062 h 49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134222" h="497019">
                    <a:moveTo>
                      <a:pt x="2270999" y="229393"/>
                    </a:moveTo>
                    <a:lnTo>
                      <a:pt x="2228943" y="323699"/>
                    </a:lnTo>
                    <a:lnTo>
                      <a:pt x="2311780" y="324974"/>
                    </a:lnTo>
                    <a:close/>
                    <a:moveTo>
                      <a:pt x="703475" y="219199"/>
                    </a:moveTo>
                    <a:lnTo>
                      <a:pt x="661419" y="313505"/>
                    </a:lnTo>
                    <a:lnTo>
                      <a:pt x="744256" y="314779"/>
                    </a:lnTo>
                    <a:close/>
                    <a:moveTo>
                      <a:pt x="3801565" y="123618"/>
                    </a:moveTo>
                    <a:lnTo>
                      <a:pt x="3800291" y="247236"/>
                    </a:lnTo>
                    <a:lnTo>
                      <a:pt x="3834700" y="247236"/>
                    </a:lnTo>
                    <a:lnTo>
                      <a:pt x="3865285" y="247236"/>
                    </a:lnTo>
                    <a:cubicBezTo>
                      <a:pt x="3899695" y="248510"/>
                      <a:pt x="3926458" y="219199"/>
                      <a:pt x="3926458" y="184790"/>
                    </a:cubicBezTo>
                    <a:cubicBezTo>
                      <a:pt x="3926458" y="168223"/>
                      <a:pt x="3920086" y="154204"/>
                      <a:pt x="3908616" y="141460"/>
                    </a:cubicBezTo>
                    <a:cubicBezTo>
                      <a:pt x="3897146" y="129990"/>
                      <a:pt x="3874206" y="123618"/>
                      <a:pt x="3852541" y="123618"/>
                    </a:cubicBezTo>
                    <a:close/>
                    <a:moveTo>
                      <a:pt x="4910301" y="38232"/>
                    </a:moveTo>
                    <a:cubicBezTo>
                      <a:pt x="4979119" y="38232"/>
                      <a:pt x="5035194" y="70093"/>
                      <a:pt x="5070877" y="105776"/>
                    </a:cubicBezTo>
                    <a:lnTo>
                      <a:pt x="5005882" y="169496"/>
                    </a:lnTo>
                    <a:cubicBezTo>
                      <a:pt x="4979119" y="142734"/>
                      <a:pt x="4947259" y="128716"/>
                      <a:pt x="4910301" y="128716"/>
                    </a:cubicBezTo>
                    <a:cubicBezTo>
                      <a:pt x="4872069" y="128716"/>
                      <a:pt x="4840208" y="141460"/>
                      <a:pt x="4813446" y="168222"/>
                    </a:cubicBezTo>
                    <a:cubicBezTo>
                      <a:pt x="4786684" y="194985"/>
                      <a:pt x="4772665" y="226845"/>
                      <a:pt x="4772665" y="265077"/>
                    </a:cubicBezTo>
                    <a:cubicBezTo>
                      <a:pt x="4772665" y="303309"/>
                      <a:pt x="4785409" y="335170"/>
                      <a:pt x="4812172" y="361932"/>
                    </a:cubicBezTo>
                    <a:cubicBezTo>
                      <a:pt x="4838934" y="388695"/>
                      <a:pt x="4870795" y="402714"/>
                      <a:pt x="4907753" y="402714"/>
                    </a:cubicBezTo>
                    <a:cubicBezTo>
                      <a:pt x="4966375" y="402714"/>
                      <a:pt x="5010980" y="367030"/>
                      <a:pt x="5031370" y="324975"/>
                    </a:cubicBezTo>
                    <a:lnTo>
                      <a:pt x="4902655" y="323700"/>
                    </a:lnTo>
                    <a:lnTo>
                      <a:pt x="4902655" y="237040"/>
                    </a:lnTo>
                    <a:lnTo>
                      <a:pt x="5133323" y="238315"/>
                    </a:lnTo>
                    <a:cubicBezTo>
                      <a:pt x="5139695" y="322426"/>
                      <a:pt x="5111658" y="383598"/>
                      <a:pt x="5067054" y="426927"/>
                    </a:cubicBezTo>
                    <a:cubicBezTo>
                      <a:pt x="5022450" y="471532"/>
                      <a:pt x="4967649" y="493197"/>
                      <a:pt x="4905204" y="491922"/>
                    </a:cubicBezTo>
                    <a:cubicBezTo>
                      <a:pt x="4841483" y="491922"/>
                      <a:pt x="4787958" y="468983"/>
                      <a:pt x="4744628" y="424378"/>
                    </a:cubicBezTo>
                    <a:cubicBezTo>
                      <a:pt x="4700023" y="379774"/>
                      <a:pt x="4678359" y="326249"/>
                      <a:pt x="4678359" y="262529"/>
                    </a:cubicBezTo>
                    <a:cubicBezTo>
                      <a:pt x="4678359" y="200083"/>
                      <a:pt x="4701298" y="146557"/>
                      <a:pt x="4745903" y="101953"/>
                    </a:cubicBezTo>
                    <a:cubicBezTo>
                      <a:pt x="4793056" y="59898"/>
                      <a:pt x="4846580" y="36958"/>
                      <a:pt x="4910301" y="38232"/>
                    </a:cubicBezTo>
                    <a:close/>
                    <a:moveTo>
                      <a:pt x="4099777" y="35683"/>
                    </a:moveTo>
                    <a:lnTo>
                      <a:pt x="4190260" y="35683"/>
                    </a:lnTo>
                    <a:lnTo>
                      <a:pt x="4187712" y="485550"/>
                    </a:lnTo>
                    <a:lnTo>
                      <a:pt x="4097228" y="485550"/>
                    </a:lnTo>
                    <a:close/>
                    <a:moveTo>
                      <a:pt x="3712356" y="33135"/>
                    </a:moveTo>
                    <a:lnTo>
                      <a:pt x="3858913" y="34409"/>
                    </a:lnTo>
                    <a:cubicBezTo>
                      <a:pt x="3908616" y="34409"/>
                      <a:pt x="3949397" y="53526"/>
                      <a:pt x="3976159" y="80288"/>
                    </a:cubicBezTo>
                    <a:cubicBezTo>
                      <a:pt x="4002922" y="108325"/>
                      <a:pt x="4019489" y="132539"/>
                      <a:pt x="4019489" y="182241"/>
                    </a:cubicBezTo>
                    <a:lnTo>
                      <a:pt x="4019489" y="193711"/>
                    </a:lnTo>
                    <a:cubicBezTo>
                      <a:pt x="4019489" y="224296"/>
                      <a:pt x="4009294" y="252333"/>
                      <a:pt x="3990178" y="279096"/>
                    </a:cubicBezTo>
                    <a:cubicBezTo>
                      <a:pt x="3973610" y="300761"/>
                      <a:pt x="3962141" y="310956"/>
                      <a:pt x="3936653" y="319877"/>
                    </a:cubicBezTo>
                    <a:lnTo>
                      <a:pt x="4039880" y="483001"/>
                    </a:lnTo>
                    <a:lnTo>
                      <a:pt x="3929006" y="481727"/>
                    </a:lnTo>
                    <a:lnTo>
                      <a:pt x="3801565" y="281645"/>
                    </a:lnTo>
                    <a:lnTo>
                      <a:pt x="3800291" y="480453"/>
                    </a:lnTo>
                    <a:lnTo>
                      <a:pt x="3709808" y="480453"/>
                    </a:lnTo>
                    <a:close/>
                    <a:moveTo>
                      <a:pt x="3273959" y="31860"/>
                    </a:moveTo>
                    <a:lnTo>
                      <a:pt x="3364442" y="31860"/>
                    </a:lnTo>
                    <a:lnTo>
                      <a:pt x="3363168" y="303309"/>
                    </a:lnTo>
                    <a:cubicBezTo>
                      <a:pt x="3363168" y="351737"/>
                      <a:pt x="3403949" y="393792"/>
                      <a:pt x="3453650" y="393792"/>
                    </a:cubicBezTo>
                    <a:cubicBezTo>
                      <a:pt x="3503353" y="393792"/>
                      <a:pt x="3545408" y="353011"/>
                      <a:pt x="3545408" y="304584"/>
                    </a:cubicBezTo>
                    <a:lnTo>
                      <a:pt x="3546682" y="33134"/>
                    </a:lnTo>
                    <a:lnTo>
                      <a:pt x="3637166" y="33134"/>
                    </a:lnTo>
                    <a:lnTo>
                      <a:pt x="3635891" y="305858"/>
                    </a:lnTo>
                    <a:cubicBezTo>
                      <a:pt x="3635891" y="355560"/>
                      <a:pt x="3618050" y="398890"/>
                      <a:pt x="3582366" y="434574"/>
                    </a:cubicBezTo>
                    <a:cubicBezTo>
                      <a:pt x="3546682" y="470257"/>
                      <a:pt x="3503353" y="486824"/>
                      <a:pt x="3453650" y="486824"/>
                    </a:cubicBezTo>
                    <a:cubicBezTo>
                      <a:pt x="3402674" y="486824"/>
                      <a:pt x="3360619" y="468982"/>
                      <a:pt x="3324935" y="433299"/>
                    </a:cubicBezTo>
                    <a:cubicBezTo>
                      <a:pt x="3289252" y="397616"/>
                      <a:pt x="3272684" y="354286"/>
                      <a:pt x="3272684" y="304584"/>
                    </a:cubicBezTo>
                    <a:close/>
                    <a:moveTo>
                      <a:pt x="2905655" y="28037"/>
                    </a:moveTo>
                    <a:lnTo>
                      <a:pt x="3217885" y="30586"/>
                    </a:lnTo>
                    <a:lnTo>
                      <a:pt x="3217885" y="119794"/>
                    </a:lnTo>
                    <a:lnTo>
                      <a:pt x="3107012" y="118520"/>
                    </a:lnTo>
                    <a:lnTo>
                      <a:pt x="3104463" y="477903"/>
                    </a:lnTo>
                    <a:lnTo>
                      <a:pt x="3013980" y="477903"/>
                    </a:lnTo>
                    <a:lnTo>
                      <a:pt x="3016529" y="118520"/>
                    </a:lnTo>
                    <a:lnTo>
                      <a:pt x="2905655" y="117246"/>
                    </a:lnTo>
                    <a:close/>
                    <a:moveTo>
                      <a:pt x="4264176" y="26762"/>
                    </a:moveTo>
                    <a:lnTo>
                      <a:pt x="4533076" y="286742"/>
                    </a:lnTo>
                    <a:lnTo>
                      <a:pt x="4534350" y="36957"/>
                    </a:lnTo>
                    <a:lnTo>
                      <a:pt x="4624834" y="36957"/>
                    </a:lnTo>
                    <a:lnTo>
                      <a:pt x="4622285" y="497019"/>
                    </a:lnTo>
                    <a:lnTo>
                      <a:pt x="4353385" y="237040"/>
                    </a:lnTo>
                    <a:lnTo>
                      <a:pt x="4352110" y="486824"/>
                    </a:lnTo>
                    <a:lnTo>
                      <a:pt x="4261627" y="486824"/>
                    </a:lnTo>
                    <a:close/>
                    <a:moveTo>
                      <a:pt x="2703024" y="22939"/>
                    </a:moveTo>
                    <a:lnTo>
                      <a:pt x="2703024" y="24213"/>
                    </a:lnTo>
                    <a:cubicBezTo>
                      <a:pt x="2771841" y="24213"/>
                      <a:pt x="2827916" y="56074"/>
                      <a:pt x="2864873" y="91757"/>
                    </a:cubicBezTo>
                    <a:lnTo>
                      <a:pt x="2799879" y="155478"/>
                    </a:lnTo>
                    <a:cubicBezTo>
                      <a:pt x="2773116" y="128715"/>
                      <a:pt x="2741256" y="114697"/>
                      <a:pt x="2703024" y="114697"/>
                    </a:cubicBezTo>
                    <a:cubicBezTo>
                      <a:pt x="2664791" y="114697"/>
                      <a:pt x="2632931" y="127441"/>
                      <a:pt x="2606168" y="154203"/>
                    </a:cubicBezTo>
                    <a:cubicBezTo>
                      <a:pt x="2579406" y="180966"/>
                      <a:pt x="2565387" y="212826"/>
                      <a:pt x="2565387" y="251059"/>
                    </a:cubicBezTo>
                    <a:cubicBezTo>
                      <a:pt x="2565387" y="289291"/>
                      <a:pt x="2578131" y="321151"/>
                      <a:pt x="2604894" y="347913"/>
                    </a:cubicBezTo>
                    <a:cubicBezTo>
                      <a:pt x="2631656" y="374676"/>
                      <a:pt x="2663517" y="388695"/>
                      <a:pt x="2700475" y="388695"/>
                    </a:cubicBezTo>
                    <a:cubicBezTo>
                      <a:pt x="2738707" y="388695"/>
                      <a:pt x="2770567" y="375951"/>
                      <a:pt x="2797330" y="349188"/>
                    </a:cubicBezTo>
                    <a:lnTo>
                      <a:pt x="2861050" y="414183"/>
                    </a:lnTo>
                    <a:cubicBezTo>
                      <a:pt x="2826641" y="449866"/>
                      <a:pt x="2771841" y="479178"/>
                      <a:pt x="2700475" y="479178"/>
                    </a:cubicBezTo>
                    <a:cubicBezTo>
                      <a:pt x="2638028" y="479178"/>
                      <a:pt x="2584503" y="456238"/>
                      <a:pt x="2539899" y="411634"/>
                    </a:cubicBezTo>
                    <a:cubicBezTo>
                      <a:pt x="2495294" y="367030"/>
                      <a:pt x="2473630" y="312230"/>
                      <a:pt x="2473630" y="249784"/>
                    </a:cubicBezTo>
                    <a:cubicBezTo>
                      <a:pt x="2473630" y="187338"/>
                      <a:pt x="2496569" y="133813"/>
                      <a:pt x="2541174" y="89208"/>
                    </a:cubicBezTo>
                    <a:cubicBezTo>
                      <a:pt x="2585778" y="44604"/>
                      <a:pt x="2640577" y="22939"/>
                      <a:pt x="2703024" y="22939"/>
                    </a:cubicBezTo>
                    <a:close/>
                    <a:moveTo>
                      <a:pt x="1841522" y="21665"/>
                    </a:moveTo>
                    <a:lnTo>
                      <a:pt x="2111697" y="21665"/>
                    </a:lnTo>
                    <a:lnTo>
                      <a:pt x="2111697" y="112148"/>
                    </a:lnTo>
                    <a:lnTo>
                      <a:pt x="1930731" y="110874"/>
                    </a:lnTo>
                    <a:lnTo>
                      <a:pt x="1930731" y="201356"/>
                    </a:lnTo>
                    <a:lnTo>
                      <a:pt x="2065819" y="202631"/>
                    </a:lnTo>
                    <a:lnTo>
                      <a:pt x="2065819" y="293114"/>
                    </a:lnTo>
                    <a:lnTo>
                      <a:pt x="1930731" y="291840"/>
                    </a:lnTo>
                    <a:lnTo>
                      <a:pt x="1929457" y="472806"/>
                    </a:lnTo>
                    <a:lnTo>
                      <a:pt x="1838973" y="472806"/>
                    </a:lnTo>
                    <a:close/>
                    <a:moveTo>
                      <a:pt x="1401851" y="19116"/>
                    </a:moveTo>
                    <a:lnTo>
                      <a:pt x="1492335" y="19116"/>
                    </a:lnTo>
                    <a:lnTo>
                      <a:pt x="1491060" y="290565"/>
                    </a:lnTo>
                    <a:cubicBezTo>
                      <a:pt x="1491060" y="338993"/>
                      <a:pt x="1531841" y="381048"/>
                      <a:pt x="1581543" y="381048"/>
                    </a:cubicBezTo>
                    <a:cubicBezTo>
                      <a:pt x="1631245" y="382323"/>
                      <a:pt x="1673300" y="340267"/>
                      <a:pt x="1673300" y="291840"/>
                    </a:cubicBezTo>
                    <a:lnTo>
                      <a:pt x="1674575" y="20390"/>
                    </a:lnTo>
                    <a:lnTo>
                      <a:pt x="1765058" y="20390"/>
                    </a:lnTo>
                    <a:lnTo>
                      <a:pt x="1763784" y="293114"/>
                    </a:lnTo>
                    <a:cubicBezTo>
                      <a:pt x="1763784" y="342816"/>
                      <a:pt x="1745942" y="386146"/>
                      <a:pt x="1710258" y="421830"/>
                    </a:cubicBezTo>
                    <a:cubicBezTo>
                      <a:pt x="1674575" y="457513"/>
                      <a:pt x="1631245" y="474080"/>
                      <a:pt x="1581543" y="474080"/>
                    </a:cubicBezTo>
                    <a:cubicBezTo>
                      <a:pt x="1530567" y="474080"/>
                      <a:pt x="1488511" y="456238"/>
                      <a:pt x="1452827" y="420555"/>
                    </a:cubicBezTo>
                    <a:cubicBezTo>
                      <a:pt x="1417144" y="384872"/>
                      <a:pt x="1400577" y="341542"/>
                      <a:pt x="1400577" y="291840"/>
                    </a:cubicBezTo>
                    <a:close/>
                    <a:moveTo>
                      <a:pt x="2272273" y="14018"/>
                    </a:moveTo>
                    <a:lnTo>
                      <a:pt x="2474904" y="474080"/>
                    </a:lnTo>
                    <a:lnTo>
                      <a:pt x="2376774" y="472806"/>
                    </a:lnTo>
                    <a:lnTo>
                      <a:pt x="2347463" y="403987"/>
                    </a:lnTo>
                    <a:lnTo>
                      <a:pt x="2193260" y="402713"/>
                    </a:lnTo>
                    <a:lnTo>
                      <a:pt x="2162674" y="470257"/>
                    </a:lnTo>
                    <a:lnTo>
                      <a:pt x="2064544" y="468982"/>
                    </a:lnTo>
                    <a:close/>
                    <a:moveTo>
                      <a:pt x="967278" y="5097"/>
                    </a:moveTo>
                    <a:lnTo>
                      <a:pt x="1236178" y="265077"/>
                    </a:lnTo>
                    <a:lnTo>
                      <a:pt x="1237453" y="15293"/>
                    </a:lnTo>
                    <a:lnTo>
                      <a:pt x="1327936" y="15293"/>
                    </a:lnTo>
                    <a:lnTo>
                      <a:pt x="1325387" y="475354"/>
                    </a:lnTo>
                    <a:lnTo>
                      <a:pt x="1056487" y="215375"/>
                    </a:lnTo>
                    <a:lnTo>
                      <a:pt x="1055212" y="465159"/>
                    </a:lnTo>
                    <a:lnTo>
                      <a:pt x="964729" y="465159"/>
                    </a:lnTo>
                    <a:close/>
                    <a:moveTo>
                      <a:pt x="704749" y="3823"/>
                    </a:moveTo>
                    <a:lnTo>
                      <a:pt x="907380" y="463885"/>
                    </a:lnTo>
                    <a:lnTo>
                      <a:pt x="809250" y="462611"/>
                    </a:lnTo>
                    <a:lnTo>
                      <a:pt x="779939" y="393792"/>
                    </a:lnTo>
                    <a:lnTo>
                      <a:pt x="625735" y="392518"/>
                    </a:lnTo>
                    <a:lnTo>
                      <a:pt x="595150" y="460062"/>
                    </a:lnTo>
                    <a:lnTo>
                      <a:pt x="497020" y="458787"/>
                    </a:lnTo>
                    <a:close/>
                    <a:moveTo>
                      <a:pt x="2549" y="0"/>
                    </a:moveTo>
                    <a:lnTo>
                      <a:pt x="221748" y="302035"/>
                    </a:lnTo>
                    <a:lnTo>
                      <a:pt x="443495" y="1274"/>
                    </a:lnTo>
                    <a:lnTo>
                      <a:pt x="440946" y="461336"/>
                    </a:lnTo>
                    <a:lnTo>
                      <a:pt x="350463" y="461336"/>
                    </a:lnTo>
                    <a:lnTo>
                      <a:pt x="351737" y="275273"/>
                    </a:lnTo>
                    <a:lnTo>
                      <a:pt x="220473" y="453690"/>
                    </a:lnTo>
                    <a:lnTo>
                      <a:pt x="91758" y="273998"/>
                    </a:lnTo>
                    <a:lnTo>
                      <a:pt x="90483" y="460062"/>
                    </a:lnTo>
                    <a:lnTo>
                      <a:pt x="0" y="460062"/>
                    </a:ln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33" name="One Team Built to Win">
                <a:extLst>
                  <a:ext uri="{FF2B5EF4-FFF2-40B4-BE49-F238E27FC236}">
                    <a16:creationId xmlns:a16="http://schemas.microsoft.com/office/drawing/2014/main" id="{06A5A8C7-9B90-4BDE-B981-C4A3828140BF}"/>
                  </a:ext>
                </a:extLst>
              </p:cNvPr>
              <p:cNvSpPr/>
              <p:nvPr/>
            </p:nvSpPr>
            <p:spPr>
              <a:xfrm>
                <a:off x="5808229" y="5835864"/>
                <a:ext cx="7441278" cy="513588"/>
              </a:xfrm>
              <a:custGeom>
                <a:avLst/>
                <a:gdLst>
                  <a:gd name="connsiteX0" fmla="*/ 3700886 w 7441278"/>
                  <a:gd name="connsiteY0" fmla="*/ 282918 h 513588"/>
                  <a:gd name="connsiteX1" fmla="*/ 3699611 w 7441278"/>
                  <a:gd name="connsiteY1" fmla="*/ 392518 h 513588"/>
                  <a:gd name="connsiteX2" fmla="*/ 3717453 w 7441278"/>
                  <a:gd name="connsiteY2" fmla="*/ 392518 h 513588"/>
                  <a:gd name="connsiteX3" fmla="*/ 3776075 w 7441278"/>
                  <a:gd name="connsiteY3" fmla="*/ 392518 h 513588"/>
                  <a:gd name="connsiteX4" fmla="*/ 3829601 w 7441278"/>
                  <a:gd name="connsiteY4" fmla="*/ 340267 h 513588"/>
                  <a:gd name="connsiteX5" fmla="*/ 3777350 w 7441278"/>
                  <a:gd name="connsiteY5" fmla="*/ 284193 h 513588"/>
                  <a:gd name="connsiteX6" fmla="*/ 3700886 w 7441278"/>
                  <a:gd name="connsiteY6" fmla="*/ 282918 h 513588"/>
                  <a:gd name="connsiteX7" fmla="*/ 3345325 w 7441278"/>
                  <a:gd name="connsiteY7" fmla="*/ 268900 h 513588"/>
                  <a:gd name="connsiteX8" fmla="*/ 3405223 w 7441278"/>
                  <a:gd name="connsiteY8" fmla="*/ 328797 h 513588"/>
                  <a:gd name="connsiteX9" fmla="*/ 3344051 w 7441278"/>
                  <a:gd name="connsiteY9" fmla="*/ 388694 h 513588"/>
                  <a:gd name="connsiteX10" fmla="*/ 3285428 w 7441278"/>
                  <a:gd name="connsiteY10" fmla="*/ 328797 h 513588"/>
                  <a:gd name="connsiteX11" fmla="*/ 3345325 w 7441278"/>
                  <a:gd name="connsiteY11" fmla="*/ 268900 h 513588"/>
                  <a:gd name="connsiteX12" fmla="*/ 2330896 w 7441278"/>
                  <a:gd name="connsiteY12" fmla="*/ 228119 h 513588"/>
                  <a:gd name="connsiteX13" fmla="*/ 2288840 w 7441278"/>
                  <a:gd name="connsiteY13" fmla="*/ 322425 h 513588"/>
                  <a:gd name="connsiteX14" fmla="*/ 2371677 w 7441278"/>
                  <a:gd name="connsiteY14" fmla="*/ 323700 h 513588"/>
                  <a:gd name="connsiteX15" fmla="*/ 5880127 w 7441278"/>
                  <a:gd name="connsiteY15" fmla="*/ 133813 h 513588"/>
                  <a:gd name="connsiteX16" fmla="*/ 5781997 w 7441278"/>
                  <a:gd name="connsiteY16" fmla="*/ 173319 h 513588"/>
                  <a:gd name="connsiteX17" fmla="*/ 5741216 w 7441278"/>
                  <a:gd name="connsiteY17" fmla="*/ 270174 h 513588"/>
                  <a:gd name="connsiteX18" fmla="*/ 5780723 w 7441278"/>
                  <a:gd name="connsiteY18" fmla="*/ 367029 h 513588"/>
                  <a:gd name="connsiteX19" fmla="*/ 5877578 w 7441278"/>
                  <a:gd name="connsiteY19" fmla="*/ 407810 h 513588"/>
                  <a:gd name="connsiteX20" fmla="*/ 5974433 w 7441278"/>
                  <a:gd name="connsiteY20" fmla="*/ 368304 h 513588"/>
                  <a:gd name="connsiteX21" fmla="*/ 6015214 w 7441278"/>
                  <a:gd name="connsiteY21" fmla="*/ 271449 h 513588"/>
                  <a:gd name="connsiteX22" fmla="*/ 5975707 w 7441278"/>
                  <a:gd name="connsiteY22" fmla="*/ 174594 h 513588"/>
                  <a:gd name="connsiteX23" fmla="*/ 5880127 w 7441278"/>
                  <a:gd name="connsiteY23" fmla="*/ 133813 h 513588"/>
                  <a:gd name="connsiteX24" fmla="*/ 3700886 w 7441278"/>
                  <a:gd name="connsiteY24" fmla="*/ 119794 h 513588"/>
                  <a:gd name="connsiteX25" fmla="*/ 3700886 w 7441278"/>
                  <a:gd name="connsiteY25" fmla="*/ 202631 h 513588"/>
                  <a:gd name="connsiteX26" fmla="*/ 3735295 w 7441278"/>
                  <a:gd name="connsiteY26" fmla="*/ 200082 h 513588"/>
                  <a:gd name="connsiteX27" fmla="*/ 3774801 w 7441278"/>
                  <a:gd name="connsiteY27" fmla="*/ 159301 h 513588"/>
                  <a:gd name="connsiteX28" fmla="*/ 3736569 w 7441278"/>
                  <a:gd name="connsiteY28" fmla="*/ 119794 h 513588"/>
                  <a:gd name="connsiteX29" fmla="*/ 230668 w 7441278"/>
                  <a:gd name="connsiteY29" fmla="*/ 95581 h 513588"/>
                  <a:gd name="connsiteX30" fmla="*/ 132539 w 7441278"/>
                  <a:gd name="connsiteY30" fmla="*/ 135087 h 513588"/>
                  <a:gd name="connsiteX31" fmla="*/ 91758 w 7441278"/>
                  <a:gd name="connsiteY31" fmla="*/ 231942 h 513588"/>
                  <a:gd name="connsiteX32" fmla="*/ 131264 w 7441278"/>
                  <a:gd name="connsiteY32" fmla="*/ 328797 h 513588"/>
                  <a:gd name="connsiteX33" fmla="*/ 228120 w 7441278"/>
                  <a:gd name="connsiteY33" fmla="*/ 369579 h 513588"/>
                  <a:gd name="connsiteX34" fmla="*/ 324974 w 7441278"/>
                  <a:gd name="connsiteY34" fmla="*/ 330072 h 513588"/>
                  <a:gd name="connsiteX35" fmla="*/ 365756 w 7441278"/>
                  <a:gd name="connsiteY35" fmla="*/ 233217 h 513588"/>
                  <a:gd name="connsiteX36" fmla="*/ 326249 w 7441278"/>
                  <a:gd name="connsiteY36" fmla="*/ 136362 h 513588"/>
                  <a:gd name="connsiteX37" fmla="*/ 230668 w 7441278"/>
                  <a:gd name="connsiteY37" fmla="*/ 95581 h 513588"/>
                  <a:gd name="connsiteX38" fmla="*/ 6917495 w 7441278"/>
                  <a:gd name="connsiteY38" fmla="*/ 52251 h 513588"/>
                  <a:gd name="connsiteX39" fmla="*/ 7007979 w 7441278"/>
                  <a:gd name="connsiteY39" fmla="*/ 52251 h 513588"/>
                  <a:gd name="connsiteX40" fmla="*/ 7005430 w 7441278"/>
                  <a:gd name="connsiteY40" fmla="*/ 502117 h 513588"/>
                  <a:gd name="connsiteX41" fmla="*/ 6914947 w 7441278"/>
                  <a:gd name="connsiteY41" fmla="*/ 502117 h 513588"/>
                  <a:gd name="connsiteX42" fmla="*/ 6332542 w 7441278"/>
                  <a:gd name="connsiteY42" fmla="*/ 48427 h 513588"/>
                  <a:gd name="connsiteX43" fmla="*/ 6429397 w 7441278"/>
                  <a:gd name="connsiteY43" fmla="*/ 49701 h 513588"/>
                  <a:gd name="connsiteX44" fmla="*/ 6510959 w 7441278"/>
                  <a:gd name="connsiteY44" fmla="*/ 262528 h 513588"/>
                  <a:gd name="connsiteX45" fmla="*/ 6596345 w 7441278"/>
                  <a:gd name="connsiteY45" fmla="*/ 50976 h 513588"/>
                  <a:gd name="connsiteX46" fmla="*/ 6677907 w 7441278"/>
                  <a:gd name="connsiteY46" fmla="*/ 263802 h 513588"/>
                  <a:gd name="connsiteX47" fmla="*/ 6762018 w 7441278"/>
                  <a:gd name="connsiteY47" fmla="*/ 52250 h 513588"/>
                  <a:gd name="connsiteX48" fmla="*/ 6860147 w 7441278"/>
                  <a:gd name="connsiteY48" fmla="*/ 52250 h 513588"/>
                  <a:gd name="connsiteX49" fmla="*/ 6676633 w 7441278"/>
                  <a:gd name="connsiteY49" fmla="*/ 511038 h 513588"/>
                  <a:gd name="connsiteX50" fmla="*/ 6593796 w 7441278"/>
                  <a:gd name="connsiteY50" fmla="*/ 286742 h 513588"/>
                  <a:gd name="connsiteX51" fmla="*/ 6509684 w 7441278"/>
                  <a:gd name="connsiteY51" fmla="*/ 509763 h 513588"/>
                  <a:gd name="connsiteX52" fmla="*/ 7080621 w 7441278"/>
                  <a:gd name="connsiteY52" fmla="*/ 43330 h 513588"/>
                  <a:gd name="connsiteX53" fmla="*/ 7349521 w 7441278"/>
                  <a:gd name="connsiteY53" fmla="*/ 303310 h 513588"/>
                  <a:gd name="connsiteX54" fmla="*/ 7350795 w 7441278"/>
                  <a:gd name="connsiteY54" fmla="*/ 53525 h 513588"/>
                  <a:gd name="connsiteX55" fmla="*/ 7441278 w 7441278"/>
                  <a:gd name="connsiteY55" fmla="*/ 53525 h 513588"/>
                  <a:gd name="connsiteX56" fmla="*/ 7438730 w 7441278"/>
                  <a:gd name="connsiteY56" fmla="*/ 513588 h 513588"/>
                  <a:gd name="connsiteX57" fmla="*/ 7169830 w 7441278"/>
                  <a:gd name="connsiteY57" fmla="*/ 253608 h 513588"/>
                  <a:gd name="connsiteX58" fmla="*/ 7168555 w 7441278"/>
                  <a:gd name="connsiteY58" fmla="*/ 503392 h 513588"/>
                  <a:gd name="connsiteX59" fmla="*/ 7078072 w 7441278"/>
                  <a:gd name="connsiteY59" fmla="*/ 503392 h 513588"/>
                  <a:gd name="connsiteX60" fmla="*/ 5877578 w 7441278"/>
                  <a:gd name="connsiteY60" fmla="*/ 42055 h 513588"/>
                  <a:gd name="connsiteX61" fmla="*/ 6039428 w 7441278"/>
                  <a:gd name="connsiteY61" fmla="*/ 110873 h 513588"/>
                  <a:gd name="connsiteX62" fmla="*/ 6105697 w 7441278"/>
                  <a:gd name="connsiteY62" fmla="*/ 272723 h 513588"/>
                  <a:gd name="connsiteX63" fmla="*/ 6036879 w 7441278"/>
                  <a:gd name="connsiteY63" fmla="*/ 433299 h 513588"/>
                  <a:gd name="connsiteX64" fmla="*/ 5875029 w 7441278"/>
                  <a:gd name="connsiteY64" fmla="*/ 498294 h 513588"/>
                  <a:gd name="connsiteX65" fmla="*/ 5714453 w 7441278"/>
                  <a:gd name="connsiteY65" fmla="*/ 430750 h 513588"/>
                  <a:gd name="connsiteX66" fmla="*/ 5648184 w 7441278"/>
                  <a:gd name="connsiteY66" fmla="*/ 268900 h 513588"/>
                  <a:gd name="connsiteX67" fmla="*/ 5715728 w 7441278"/>
                  <a:gd name="connsiteY67" fmla="*/ 108324 h 513588"/>
                  <a:gd name="connsiteX68" fmla="*/ 5877578 w 7441278"/>
                  <a:gd name="connsiteY68" fmla="*/ 42055 h 513588"/>
                  <a:gd name="connsiteX69" fmla="*/ 5342325 w 7441278"/>
                  <a:gd name="connsiteY69" fmla="*/ 42055 h 513588"/>
                  <a:gd name="connsiteX70" fmla="*/ 5654555 w 7441278"/>
                  <a:gd name="connsiteY70" fmla="*/ 44604 h 513588"/>
                  <a:gd name="connsiteX71" fmla="*/ 5654555 w 7441278"/>
                  <a:gd name="connsiteY71" fmla="*/ 133813 h 513588"/>
                  <a:gd name="connsiteX72" fmla="*/ 5543682 w 7441278"/>
                  <a:gd name="connsiteY72" fmla="*/ 132538 h 513588"/>
                  <a:gd name="connsiteX73" fmla="*/ 5541133 w 7441278"/>
                  <a:gd name="connsiteY73" fmla="*/ 491922 h 513588"/>
                  <a:gd name="connsiteX74" fmla="*/ 5450650 w 7441278"/>
                  <a:gd name="connsiteY74" fmla="*/ 491922 h 513588"/>
                  <a:gd name="connsiteX75" fmla="*/ 5453199 w 7441278"/>
                  <a:gd name="connsiteY75" fmla="*/ 132538 h 513588"/>
                  <a:gd name="connsiteX76" fmla="*/ 5342325 w 7441278"/>
                  <a:gd name="connsiteY76" fmla="*/ 131264 h 513588"/>
                  <a:gd name="connsiteX77" fmla="*/ 4804524 w 7441278"/>
                  <a:gd name="connsiteY77" fmla="*/ 38232 h 513588"/>
                  <a:gd name="connsiteX78" fmla="*/ 5116754 w 7441278"/>
                  <a:gd name="connsiteY78" fmla="*/ 40781 h 513588"/>
                  <a:gd name="connsiteX79" fmla="*/ 5116754 w 7441278"/>
                  <a:gd name="connsiteY79" fmla="*/ 129989 h 513588"/>
                  <a:gd name="connsiteX80" fmla="*/ 5005881 w 7441278"/>
                  <a:gd name="connsiteY80" fmla="*/ 128715 h 513588"/>
                  <a:gd name="connsiteX81" fmla="*/ 5003332 w 7441278"/>
                  <a:gd name="connsiteY81" fmla="*/ 488099 h 513588"/>
                  <a:gd name="connsiteX82" fmla="*/ 4912849 w 7441278"/>
                  <a:gd name="connsiteY82" fmla="*/ 488099 h 513588"/>
                  <a:gd name="connsiteX83" fmla="*/ 4915398 w 7441278"/>
                  <a:gd name="connsiteY83" fmla="*/ 128715 h 513588"/>
                  <a:gd name="connsiteX84" fmla="*/ 4804524 w 7441278"/>
                  <a:gd name="connsiteY84" fmla="*/ 127441 h 513588"/>
                  <a:gd name="connsiteX85" fmla="*/ 4577680 w 7441278"/>
                  <a:gd name="connsiteY85" fmla="*/ 36957 h 513588"/>
                  <a:gd name="connsiteX86" fmla="*/ 4668163 w 7441278"/>
                  <a:gd name="connsiteY86" fmla="*/ 38231 h 513588"/>
                  <a:gd name="connsiteX87" fmla="*/ 4665615 w 7441278"/>
                  <a:gd name="connsiteY87" fmla="*/ 397615 h 513588"/>
                  <a:gd name="connsiteX88" fmla="*/ 4846580 w 7441278"/>
                  <a:gd name="connsiteY88" fmla="*/ 398889 h 513588"/>
                  <a:gd name="connsiteX89" fmla="*/ 4846580 w 7441278"/>
                  <a:gd name="connsiteY89" fmla="*/ 488098 h 513588"/>
                  <a:gd name="connsiteX90" fmla="*/ 4575131 w 7441278"/>
                  <a:gd name="connsiteY90" fmla="*/ 486823 h 513588"/>
                  <a:gd name="connsiteX91" fmla="*/ 4413280 w 7441278"/>
                  <a:gd name="connsiteY91" fmla="*/ 35683 h 513588"/>
                  <a:gd name="connsiteX92" fmla="*/ 4503764 w 7441278"/>
                  <a:gd name="connsiteY92" fmla="*/ 35683 h 513588"/>
                  <a:gd name="connsiteX93" fmla="*/ 4501215 w 7441278"/>
                  <a:gd name="connsiteY93" fmla="*/ 485550 h 513588"/>
                  <a:gd name="connsiteX94" fmla="*/ 4410732 w 7441278"/>
                  <a:gd name="connsiteY94" fmla="*/ 485550 h 513588"/>
                  <a:gd name="connsiteX95" fmla="*/ 3976158 w 7441278"/>
                  <a:gd name="connsiteY95" fmla="*/ 34408 h 513588"/>
                  <a:gd name="connsiteX96" fmla="*/ 4066642 w 7441278"/>
                  <a:gd name="connsiteY96" fmla="*/ 34408 h 513588"/>
                  <a:gd name="connsiteX97" fmla="*/ 4065367 w 7441278"/>
                  <a:gd name="connsiteY97" fmla="*/ 305858 h 513588"/>
                  <a:gd name="connsiteX98" fmla="*/ 4155850 w 7441278"/>
                  <a:gd name="connsiteY98" fmla="*/ 396341 h 513588"/>
                  <a:gd name="connsiteX99" fmla="*/ 4247607 w 7441278"/>
                  <a:gd name="connsiteY99" fmla="*/ 307132 h 513588"/>
                  <a:gd name="connsiteX100" fmla="*/ 4248882 w 7441278"/>
                  <a:gd name="connsiteY100" fmla="*/ 35682 h 513588"/>
                  <a:gd name="connsiteX101" fmla="*/ 4339365 w 7441278"/>
                  <a:gd name="connsiteY101" fmla="*/ 35682 h 513588"/>
                  <a:gd name="connsiteX102" fmla="*/ 4338091 w 7441278"/>
                  <a:gd name="connsiteY102" fmla="*/ 308406 h 513588"/>
                  <a:gd name="connsiteX103" fmla="*/ 4284565 w 7441278"/>
                  <a:gd name="connsiteY103" fmla="*/ 437122 h 513588"/>
                  <a:gd name="connsiteX104" fmla="*/ 4155850 w 7441278"/>
                  <a:gd name="connsiteY104" fmla="*/ 489372 h 513588"/>
                  <a:gd name="connsiteX105" fmla="*/ 4027134 w 7441278"/>
                  <a:gd name="connsiteY105" fmla="*/ 435847 h 513588"/>
                  <a:gd name="connsiteX106" fmla="*/ 3974884 w 7441278"/>
                  <a:gd name="connsiteY106" fmla="*/ 307132 h 513588"/>
                  <a:gd name="connsiteX107" fmla="*/ 3611677 w 7441278"/>
                  <a:gd name="connsiteY107" fmla="*/ 29311 h 513588"/>
                  <a:gd name="connsiteX108" fmla="*/ 3705983 w 7441278"/>
                  <a:gd name="connsiteY108" fmla="*/ 29311 h 513588"/>
                  <a:gd name="connsiteX109" fmla="*/ 3737843 w 7441278"/>
                  <a:gd name="connsiteY109" fmla="*/ 29311 h 513588"/>
                  <a:gd name="connsiteX110" fmla="*/ 3827052 w 7441278"/>
                  <a:gd name="connsiteY110" fmla="*/ 67543 h 513588"/>
                  <a:gd name="connsiteX111" fmla="*/ 3862736 w 7441278"/>
                  <a:gd name="connsiteY111" fmla="*/ 152929 h 513588"/>
                  <a:gd name="connsiteX112" fmla="*/ 3842345 w 7441278"/>
                  <a:gd name="connsiteY112" fmla="*/ 216649 h 513588"/>
                  <a:gd name="connsiteX113" fmla="*/ 3876754 w 7441278"/>
                  <a:gd name="connsiteY113" fmla="*/ 239589 h 513588"/>
                  <a:gd name="connsiteX114" fmla="*/ 3917535 w 7441278"/>
                  <a:gd name="connsiteY114" fmla="*/ 340267 h 513588"/>
                  <a:gd name="connsiteX115" fmla="*/ 3875480 w 7441278"/>
                  <a:gd name="connsiteY115" fmla="*/ 439671 h 513588"/>
                  <a:gd name="connsiteX116" fmla="*/ 3776075 w 7441278"/>
                  <a:gd name="connsiteY116" fmla="*/ 480452 h 513588"/>
                  <a:gd name="connsiteX117" fmla="*/ 3609128 w 7441278"/>
                  <a:gd name="connsiteY117" fmla="*/ 479178 h 513588"/>
                  <a:gd name="connsiteX118" fmla="*/ 1818583 w 7441278"/>
                  <a:gd name="connsiteY118" fmla="*/ 17841 h 513588"/>
                  <a:gd name="connsiteX119" fmla="*/ 2087483 w 7441278"/>
                  <a:gd name="connsiteY119" fmla="*/ 19115 h 513588"/>
                  <a:gd name="connsiteX120" fmla="*/ 2087483 w 7441278"/>
                  <a:gd name="connsiteY120" fmla="*/ 109599 h 513588"/>
                  <a:gd name="connsiteX121" fmla="*/ 1906518 w 7441278"/>
                  <a:gd name="connsiteY121" fmla="*/ 108324 h 513588"/>
                  <a:gd name="connsiteX122" fmla="*/ 1906518 w 7441278"/>
                  <a:gd name="connsiteY122" fmla="*/ 198807 h 513588"/>
                  <a:gd name="connsiteX123" fmla="*/ 2041605 w 7441278"/>
                  <a:gd name="connsiteY123" fmla="*/ 200081 h 513588"/>
                  <a:gd name="connsiteX124" fmla="*/ 2041605 w 7441278"/>
                  <a:gd name="connsiteY124" fmla="*/ 290565 h 513588"/>
                  <a:gd name="connsiteX125" fmla="*/ 1906518 w 7441278"/>
                  <a:gd name="connsiteY125" fmla="*/ 289290 h 513588"/>
                  <a:gd name="connsiteX126" fmla="*/ 1906518 w 7441278"/>
                  <a:gd name="connsiteY126" fmla="*/ 379773 h 513588"/>
                  <a:gd name="connsiteX127" fmla="*/ 2087483 w 7441278"/>
                  <a:gd name="connsiteY127" fmla="*/ 381048 h 513588"/>
                  <a:gd name="connsiteX128" fmla="*/ 2087483 w 7441278"/>
                  <a:gd name="connsiteY128" fmla="*/ 470256 h 513588"/>
                  <a:gd name="connsiteX129" fmla="*/ 1816034 w 7441278"/>
                  <a:gd name="connsiteY129" fmla="*/ 468982 h 513588"/>
                  <a:gd name="connsiteX130" fmla="*/ 1446455 w 7441278"/>
                  <a:gd name="connsiteY130" fmla="*/ 15292 h 513588"/>
                  <a:gd name="connsiteX131" fmla="*/ 1758685 w 7441278"/>
                  <a:gd name="connsiteY131" fmla="*/ 17841 h 513588"/>
                  <a:gd name="connsiteX132" fmla="*/ 1758685 w 7441278"/>
                  <a:gd name="connsiteY132" fmla="*/ 107050 h 513588"/>
                  <a:gd name="connsiteX133" fmla="*/ 1647812 w 7441278"/>
                  <a:gd name="connsiteY133" fmla="*/ 105775 h 513588"/>
                  <a:gd name="connsiteX134" fmla="*/ 1645263 w 7441278"/>
                  <a:gd name="connsiteY134" fmla="*/ 465158 h 513588"/>
                  <a:gd name="connsiteX135" fmla="*/ 1554780 w 7441278"/>
                  <a:gd name="connsiteY135" fmla="*/ 465158 h 513588"/>
                  <a:gd name="connsiteX136" fmla="*/ 1557329 w 7441278"/>
                  <a:gd name="connsiteY136" fmla="*/ 105775 h 513588"/>
                  <a:gd name="connsiteX137" fmla="*/ 1446455 w 7441278"/>
                  <a:gd name="connsiteY137" fmla="*/ 104501 h 513588"/>
                  <a:gd name="connsiteX138" fmla="*/ 2593424 w 7441278"/>
                  <a:gd name="connsiteY138" fmla="*/ 14018 h 513588"/>
                  <a:gd name="connsiteX139" fmla="*/ 2812623 w 7441278"/>
                  <a:gd name="connsiteY139" fmla="*/ 316053 h 513588"/>
                  <a:gd name="connsiteX140" fmla="*/ 3034370 w 7441278"/>
                  <a:gd name="connsiteY140" fmla="*/ 15292 h 513588"/>
                  <a:gd name="connsiteX141" fmla="*/ 3031821 w 7441278"/>
                  <a:gd name="connsiteY141" fmla="*/ 475354 h 513588"/>
                  <a:gd name="connsiteX142" fmla="*/ 2941338 w 7441278"/>
                  <a:gd name="connsiteY142" fmla="*/ 475354 h 513588"/>
                  <a:gd name="connsiteX143" fmla="*/ 2942613 w 7441278"/>
                  <a:gd name="connsiteY143" fmla="*/ 289290 h 513588"/>
                  <a:gd name="connsiteX144" fmla="*/ 2811349 w 7441278"/>
                  <a:gd name="connsiteY144" fmla="*/ 467708 h 513588"/>
                  <a:gd name="connsiteX145" fmla="*/ 2682633 w 7441278"/>
                  <a:gd name="connsiteY145" fmla="*/ 288016 h 513588"/>
                  <a:gd name="connsiteX146" fmla="*/ 2681359 w 7441278"/>
                  <a:gd name="connsiteY146" fmla="*/ 474080 h 513588"/>
                  <a:gd name="connsiteX147" fmla="*/ 2590875 w 7441278"/>
                  <a:gd name="connsiteY147" fmla="*/ 474080 h 513588"/>
                  <a:gd name="connsiteX148" fmla="*/ 2332170 w 7441278"/>
                  <a:gd name="connsiteY148" fmla="*/ 12744 h 513588"/>
                  <a:gd name="connsiteX149" fmla="*/ 2534801 w 7441278"/>
                  <a:gd name="connsiteY149" fmla="*/ 472806 h 513588"/>
                  <a:gd name="connsiteX150" fmla="*/ 2436671 w 7441278"/>
                  <a:gd name="connsiteY150" fmla="*/ 471531 h 513588"/>
                  <a:gd name="connsiteX151" fmla="*/ 2407360 w 7441278"/>
                  <a:gd name="connsiteY151" fmla="*/ 402713 h 513588"/>
                  <a:gd name="connsiteX152" fmla="*/ 2253156 w 7441278"/>
                  <a:gd name="connsiteY152" fmla="*/ 401439 h 513588"/>
                  <a:gd name="connsiteX153" fmla="*/ 2222571 w 7441278"/>
                  <a:gd name="connsiteY153" fmla="*/ 468983 h 513588"/>
                  <a:gd name="connsiteX154" fmla="*/ 2124441 w 7441278"/>
                  <a:gd name="connsiteY154" fmla="*/ 467708 h 513588"/>
                  <a:gd name="connsiteX155" fmla="*/ 953258 w 7441278"/>
                  <a:gd name="connsiteY155" fmla="*/ 12744 h 513588"/>
                  <a:gd name="connsiteX156" fmla="*/ 1222159 w 7441278"/>
                  <a:gd name="connsiteY156" fmla="*/ 14018 h 513588"/>
                  <a:gd name="connsiteX157" fmla="*/ 1222159 w 7441278"/>
                  <a:gd name="connsiteY157" fmla="*/ 104501 h 513588"/>
                  <a:gd name="connsiteX158" fmla="*/ 1041193 w 7441278"/>
                  <a:gd name="connsiteY158" fmla="*/ 103227 h 513588"/>
                  <a:gd name="connsiteX159" fmla="*/ 1041193 w 7441278"/>
                  <a:gd name="connsiteY159" fmla="*/ 193710 h 513588"/>
                  <a:gd name="connsiteX160" fmla="*/ 1176280 w 7441278"/>
                  <a:gd name="connsiteY160" fmla="*/ 194984 h 513588"/>
                  <a:gd name="connsiteX161" fmla="*/ 1176280 w 7441278"/>
                  <a:gd name="connsiteY161" fmla="*/ 285468 h 513588"/>
                  <a:gd name="connsiteX162" fmla="*/ 1041193 w 7441278"/>
                  <a:gd name="connsiteY162" fmla="*/ 284193 h 513588"/>
                  <a:gd name="connsiteX163" fmla="*/ 1041193 w 7441278"/>
                  <a:gd name="connsiteY163" fmla="*/ 374676 h 513588"/>
                  <a:gd name="connsiteX164" fmla="*/ 1222159 w 7441278"/>
                  <a:gd name="connsiteY164" fmla="*/ 375951 h 513588"/>
                  <a:gd name="connsiteX165" fmla="*/ 1222159 w 7441278"/>
                  <a:gd name="connsiteY165" fmla="*/ 465159 h 513588"/>
                  <a:gd name="connsiteX166" fmla="*/ 950710 w 7441278"/>
                  <a:gd name="connsiteY166" fmla="*/ 463885 h 513588"/>
                  <a:gd name="connsiteX167" fmla="*/ 229394 w 7441278"/>
                  <a:gd name="connsiteY167" fmla="*/ 3823 h 513588"/>
                  <a:gd name="connsiteX168" fmla="*/ 391244 w 7441278"/>
                  <a:gd name="connsiteY168" fmla="*/ 72641 h 513588"/>
                  <a:gd name="connsiteX169" fmla="*/ 457513 w 7441278"/>
                  <a:gd name="connsiteY169" fmla="*/ 234491 h 513588"/>
                  <a:gd name="connsiteX170" fmla="*/ 388695 w 7441278"/>
                  <a:gd name="connsiteY170" fmla="*/ 395067 h 513588"/>
                  <a:gd name="connsiteX171" fmla="*/ 226845 w 7441278"/>
                  <a:gd name="connsiteY171" fmla="*/ 460062 h 513588"/>
                  <a:gd name="connsiteX172" fmla="*/ 66269 w 7441278"/>
                  <a:gd name="connsiteY172" fmla="*/ 392518 h 513588"/>
                  <a:gd name="connsiteX173" fmla="*/ 0 w 7441278"/>
                  <a:gd name="connsiteY173" fmla="*/ 230668 h 513588"/>
                  <a:gd name="connsiteX174" fmla="*/ 67544 w 7441278"/>
                  <a:gd name="connsiteY174" fmla="*/ 70092 h 513588"/>
                  <a:gd name="connsiteX175" fmla="*/ 229394 w 7441278"/>
                  <a:gd name="connsiteY175" fmla="*/ 3823 h 513588"/>
                  <a:gd name="connsiteX176" fmla="*/ 516136 w 7441278"/>
                  <a:gd name="connsiteY176" fmla="*/ 0 h 513588"/>
                  <a:gd name="connsiteX177" fmla="*/ 785036 w 7441278"/>
                  <a:gd name="connsiteY177" fmla="*/ 259980 h 513588"/>
                  <a:gd name="connsiteX178" fmla="*/ 786311 w 7441278"/>
                  <a:gd name="connsiteY178" fmla="*/ 10195 h 513588"/>
                  <a:gd name="connsiteX179" fmla="*/ 876793 w 7441278"/>
                  <a:gd name="connsiteY179" fmla="*/ 10195 h 513588"/>
                  <a:gd name="connsiteX180" fmla="*/ 874245 w 7441278"/>
                  <a:gd name="connsiteY180" fmla="*/ 470257 h 513588"/>
                  <a:gd name="connsiteX181" fmla="*/ 605344 w 7441278"/>
                  <a:gd name="connsiteY181" fmla="*/ 210278 h 513588"/>
                  <a:gd name="connsiteX182" fmla="*/ 604070 w 7441278"/>
                  <a:gd name="connsiteY182" fmla="*/ 460062 h 513588"/>
                  <a:gd name="connsiteX183" fmla="*/ 513587 w 7441278"/>
                  <a:gd name="connsiteY183" fmla="*/ 460062 h 5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441278" h="513588">
                    <a:moveTo>
                      <a:pt x="3700886" y="282918"/>
                    </a:moveTo>
                    <a:lnTo>
                      <a:pt x="3699611" y="392518"/>
                    </a:lnTo>
                    <a:lnTo>
                      <a:pt x="3717453" y="392518"/>
                    </a:lnTo>
                    <a:lnTo>
                      <a:pt x="3776075" y="392518"/>
                    </a:lnTo>
                    <a:cubicBezTo>
                      <a:pt x="3805387" y="393792"/>
                      <a:pt x="3828327" y="369579"/>
                      <a:pt x="3829601" y="340267"/>
                    </a:cubicBezTo>
                    <a:cubicBezTo>
                      <a:pt x="3829601" y="310956"/>
                      <a:pt x="3805387" y="286742"/>
                      <a:pt x="3777350" y="284193"/>
                    </a:cubicBezTo>
                    <a:cubicBezTo>
                      <a:pt x="3750587" y="282918"/>
                      <a:pt x="3727648" y="284193"/>
                      <a:pt x="3700886" y="282918"/>
                    </a:cubicBezTo>
                    <a:close/>
                    <a:moveTo>
                      <a:pt x="3345325" y="268900"/>
                    </a:moveTo>
                    <a:cubicBezTo>
                      <a:pt x="3378460" y="268900"/>
                      <a:pt x="3405223" y="295662"/>
                      <a:pt x="3405223" y="328797"/>
                    </a:cubicBezTo>
                    <a:cubicBezTo>
                      <a:pt x="3405223" y="361932"/>
                      <a:pt x="3377185" y="388694"/>
                      <a:pt x="3344051" y="388694"/>
                    </a:cubicBezTo>
                    <a:cubicBezTo>
                      <a:pt x="3310916" y="388694"/>
                      <a:pt x="3284154" y="361932"/>
                      <a:pt x="3285428" y="328797"/>
                    </a:cubicBezTo>
                    <a:cubicBezTo>
                      <a:pt x="3285428" y="295662"/>
                      <a:pt x="3312191" y="268900"/>
                      <a:pt x="3345325" y="268900"/>
                    </a:cubicBezTo>
                    <a:close/>
                    <a:moveTo>
                      <a:pt x="2330896" y="228119"/>
                    </a:moveTo>
                    <a:lnTo>
                      <a:pt x="2288840" y="322425"/>
                    </a:lnTo>
                    <a:lnTo>
                      <a:pt x="2371677" y="323700"/>
                    </a:lnTo>
                    <a:close/>
                    <a:moveTo>
                      <a:pt x="5880127" y="133813"/>
                    </a:moveTo>
                    <a:cubicBezTo>
                      <a:pt x="5840620" y="132538"/>
                      <a:pt x="5807485" y="146557"/>
                      <a:pt x="5781997" y="173319"/>
                    </a:cubicBezTo>
                    <a:cubicBezTo>
                      <a:pt x="5755235" y="200082"/>
                      <a:pt x="5741216" y="231942"/>
                      <a:pt x="5741216" y="270174"/>
                    </a:cubicBezTo>
                    <a:cubicBezTo>
                      <a:pt x="5741216" y="308407"/>
                      <a:pt x="5753960" y="340267"/>
                      <a:pt x="5780723" y="367029"/>
                    </a:cubicBezTo>
                    <a:cubicBezTo>
                      <a:pt x="5807485" y="393792"/>
                      <a:pt x="5839345" y="407810"/>
                      <a:pt x="5877578" y="407810"/>
                    </a:cubicBezTo>
                    <a:cubicBezTo>
                      <a:pt x="5914536" y="407810"/>
                      <a:pt x="5947670" y="395067"/>
                      <a:pt x="5974433" y="368304"/>
                    </a:cubicBezTo>
                    <a:cubicBezTo>
                      <a:pt x="6001196" y="341541"/>
                      <a:pt x="6015214" y="309681"/>
                      <a:pt x="6015214" y="271449"/>
                    </a:cubicBezTo>
                    <a:cubicBezTo>
                      <a:pt x="6015214" y="234491"/>
                      <a:pt x="6002470" y="201356"/>
                      <a:pt x="5975707" y="174594"/>
                    </a:cubicBezTo>
                    <a:cubicBezTo>
                      <a:pt x="5948944" y="147831"/>
                      <a:pt x="5917084" y="133813"/>
                      <a:pt x="5880127" y="133813"/>
                    </a:cubicBezTo>
                    <a:close/>
                    <a:moveTo>
                      <a:pt x="3700886" y="119794"/>
                    </a:moveTo>
                    <a:lnTo>
                      <a:pt x="3700886" y="202631"/>
                    </a:lnTo>
                    <a:cubicBezTo>
                      <a:pt x="3708532" y="202631"/>
                      <a:pt x="3720002" y="201356"/>
                      <a:pt x="3735295" y="200082"/>
                    </a:cubicBezTo>
                    <a:cubicBezTo>
                      <a:pt x="3756959" y="197533"/>
                      <a:pt x="3774801" y="182240"/>
                      <a:pt x="3774801" y="159301"/>
                    </a:cubicBezTo>
                    <a:cubicBezTo>
                      <a:pt x="3774801" y="137636"/>
                      <a:pt x="3758234" y="119794"/>
                      <a:pt x="3736569" y="119794"/>
                    </a:cubicBezTo>
                    <a:close/>
                    <a:moveTo>
                      <a:pt x="230668" y="95581"/>
                    </a:moveTo>
                    <a:cubicBezTo>
                      <a:pt x="192436" y="95581"/>
                      <a:pt x="159301" y="108325"/>
                      <a:pt x="132539" y="135087"/>
                    </a:cubicBezTo>
                    <a:cubicBezTo>
                      <a:pt x="105776" y="161850"/>
                      <a:pt x="91758" y="193710"/>
                      <a:pt x="91758" y="231942"/>
                    </a:cubicBezTo>
                    <a:cubicBezTo>
                      <a:pt x="91758" y="270175"/>
                      <a:pt x="104502" y="302035"/>
                      <a:pt x="131264" y="328797"/>
                    </a:cubicBezTo>
                    <a:cubicBezTo>
                      <a:pt x="158027" y="355560"/>
                      <a:pt x="189887" y="369579"/>
                      <a:pt x="228120" y="369579"/>
                    </a:cubicBezTo>
                    <a:cubicBezTo>
                      <a:pt x="265077" y="369579"/>
                      <a:pt x="298212" y="356835"/>
                      <a:pt x="324974" y="330072"/>
                    </a:cubicBezTo>
                    <a:cubicBezTo>
                      <a:pt x="351737" y="303309"/>
                      <a:pt x="365756" y="271449"/>
                      <a:pt x="365756" y="233217"/>
                    </a:cubicBezTo>
                    <a:cubicBezTo>
                      <a:pt x="365756" y="196259"/>
                      <a:pt x="353012" y="163124"/>
                      <a:pt x="326249" y="136362"/>
                    </a:cubicBezTo>
                    <a:cubicBezTo>
                      <a:pt x="299486" y="109599"/>
                      <a:pt x="267626" y="95581"/>
                      <a:pt x="230668" y="95581"/>
                    </a:cubicBezTo>
                    <a:close/>
                    <a:moveTo>
                      <a:pt x="6917495" y="52251"/>
                    </a:moveTo>
                    <a:lnTo>
                      <a:pt x="7007979" y="52251"/>
                    </a:lnTo>
                    <a:lnTo>
                      <a:pt x="7005430" y="502117"/>
                    </a:lnTo>
                    <a:lnTo>
                      <a:pt x="6914947" y="502117"/>
                    </a:lnTo>
                    <a:close/>
                    <a:moveTo>
                      <a:pt x="6332542" y="48427"/>
                    </a:moveTo>
                    <a:lnTo>
                      <a:pt x="6429397" y="49701"/>
                    </a:lnTo>
                    <a:lnTo>
                      <a:pt x="6510959" y="262528"/>
                    </a:lnTo>
                    <a:lnTo>
                      <a:pt x="6596345" y="50976"/>
                    </a:lnTo>
                    <a:lnTo>
                      <a:pt x="6677907" y="263802"/>
                    </a:lnTo>
                    <a:lnTo>
                      <a:pt x="6762018" y="52250"/>
                    </a:lnTo>
                    <a:lnTo>
                      <a:pt x="6860147" y="52250"/>
                    </a:lnTo>
                    <a:lnTo>
                      <a:pt x="6676633" y="511038"/>
                    </a:lnTo>
                    <a:lnTo>
                      <a:pt x="6593796" y="286742"/>
                    </a:lnTo>
                    <a:lnTo>
                      <a:pt x="6509684" y="509763"/>
                    </a:lnTo>
                    <a:close/>
                    <a:moveTo>
                      <a:pt x="7080621" y="43330"/>
                    </a:moveTo>
                    <a:lnTo>
                      <a:pt x="7349521" y="303310"/>
                    </a:lnTo>
                    <a:lnTo>
                      <a:pt x="7350795" y="53525"/>
                    </a:lnTo>
                    <a:lnTo>
                      <a:pt x="7441278" y="53525"/>
                    </a:lnTo>
                    <a:lnTo>
                      <a:pt x="7438730" y="513588"/>
                    </a:lnTo>
                    <a:lnTo>
                      <a:pt x="7169830" y="253608"/>
                    </a:lnTo>
                    <a:lnTo>
                      <a:pt x="7168555" y="503392"/>
                    </a:lnTo>
                    <a:lnTo>
                      <a:pt x="7078072" y="503392"/>
                    </a:lnTo>
                    <a:close/>
                    <a:moveTo>
                      <a:pt x="5877578" y="42055"/>
                    </a:moveTo>
                    <a:cubicBezTo>
                      <a:pt x="5941298" y="42055"/>
                      <a:pt x="5994824" y="64995"/>
                      <a:pt x="6039428" y="110873"/>
                    </a:cubicBezTo>
                    <a:cubicBezTo>
                      <a:pt x="6084032" y="155477"/>
                      <a:pt x="6105697" y="210277"/>
                      <a:pt x="6105697" y="272723"/>
                    </a:cubicBezTo>
                    <a:cubicBezTo>
                      <a:pt x="6105697" y="335169"/>
                      <a:pt x="6082757" y="388695"/>
                      <a:pt x="6036879" y="433299"/>
                    </a:cubicBezTo>
                    <a:cubicBezTo>
                      <a:pt x="5992275" y="476629"/>
                      <a:pt x="5937475" y="499568"/>
                      <a:pt x="5875029" y="498294"/>
                    </a:cubicBezTo>
                    <a:cubicBezTo>
                      <a:pt x="5812583" y="498294"/>
                      <a:pt x="5759058" y="475355"/>
                      <a:pt x="5714453" y="430750"/>
                    </a:cubicBezTo>
                    <a:cubicBezTo>
                      <a:pt x="5669849" y="386146"/>
                      <a:pt x="5648184" y="331346"/>
                      <a:pt x="5648184" y="268900"/>
                    </a:cubicBezTo>
                    <a:cubicBezTo>
                      <a:pt x="5648184" y="206454"/>
                      <a:pt x="5671123" y="152929"/>
                      <a:pt x="5715728" y="108324"/>
                    </a:cubicBezTo>
                    <a:cubicBezTo>
                      <a:pt x="5760332" y="63720"/>
                      <a:pt x="5815131" y="42055"/>
                      <a:pt x="5877578" y="42055"/>
                    </a:cubicBezTo>
                    <a:close/>
                    <a:moveTo>
                      <a:pt x="5342325" y="42055"/>
                    </a:moveTo>
                    <a:lnTo>
                      <a:pt x="5654555" y="44604"/>
                    </a:lnTo>
                    <a:lnTo>
                      <a:pt x="5654555" y="133813"/>
                    </a:lnTo>
                    <a:lnTo>
                      <a:pt x="5543682" y="132538"/>
                    </a:lnTo>
                    <a:lnTo>
                      <a:pt x="5541133" y="491922"/>
                    </a:lnTo>
                    <a:lnTo>
                      <a:pt x="5450650" y="491922"/>
                    </a:lnTo>
                    <a:lnTo>
                      <a:pt x="5453199" y="132538"/>
                    </a:lnTo>
                    <a:lnTo>
                      <a:pt x="5342325" y="131264"/>
                    </a:lnTo>
                    <a:close/>
                    <a:moveTo>
                      <a:pt x="4804524" y="38232"/>
                    </a:moveTo>
                    <a:lnTo>
                      <a:pt x="5116754" y="40781"/>
                    </a:lnTo>
                    <a:lnTo>
                      <a:pt x="5116754" y="129989"/>
                    </a:lnTo>
                    <a:lnTo>
                      <a:pt x="5005881" y="128715"/>
                    </a:lnTo>
                    <a:lnTo>
                      <a:pt x="5003332" y="488099"/>
                    </a:lnTo>
                    <a:lnTo>
                      <a:pt x="4912849" y="488099"/>
                    </a:lnTo>
                    <a:lnTo>
                      <a:pt x="4915398" y="128715"/>
                    </a:lnTo>
                    <a:lnTo>
                      <a:pt x="4804524" y="127441"/>
                    </a:lnTo>
                    <a:close/>
                    <a:moveTo>
                      <a:pt x="4577680" y="36957"/>
                    </a:moveTo>
                    <a:lnTo>
                      <a:pt x="4668163" y="38231"/>
                    </a:lnTo>
                    <a:lnTo>
                      <a:pt x="4665615" y="397615"/>
                    </a:lnTo>
                    <a:lnTo>
                      <a:pt x="4846580" y="398889"/>
                    </a:lnTo>
                    <a:lnTo>
                      <a:pt x="4846580" y="488098"/>
                    </a:lnTo>
                    <a:lnTo>
                      <a:pt x="4575131" y="486823"/>
                    </a:lnTo>
                    <a:close/>
                    <a:moveTo>
                      <a:pt x="4413280" y="35683"/>
                    </a:moveTo>
                    <a:lnTo>
                      <a:pt x="4503764" y="35683"/>
                    </a:lnTo>
                    <a:lnTo>
                      <a:pt x="4501215" y="485550"/>
                    </a:lnTo>
                    <a:lnTo>
                      <a:pt x="4410732" y="485550"/>
                    </a:lnTo>
                    <a:close/>
                    <a:moveTo>
                      <a:pt x="3976158" y="34408"/>
                    </a:moveTo>
                    <a:lnTo>
                      <a:pt x="4066642" y="34408"/>
                    </a:lnTo>
                    <a:lnTo>
                      <a:pt x="4065367" y="305858"/>
                    </a:lnTo>
                    <a:cubicBezTo>
                      <a:pt x="4065367" y="354285"/>
                      <a:pt x="4106148" y="396341"/>
                      <a:pt x="4155850" y="396341"/>
                    </a:cubicBezTo>
                    <a:cubicBezTo>
                      <a:pt x="4204278" y="396341"/>
                      <a:pt x="4246333" y="355559"/>
                      <a:pt x="4247607" y="307132"/>
                    </a:cubicBezTo>
                    <a:lnTo>
                      <a:pt x="4248882" y="35682"/>
                    </a:lnTo>
                    <a:lnTo>
                      <a:pt x="4339365" y="35682"/>
                    </a:lnTo>
                    <a:lnTo>
                      <a:pt x="4338091" y="308406"/>
                    </a:lnTo>
                    <a:cubicBezTo>
                      <a:pt x="4338091" y="358108"/>
                      <a:pt x="4320249" y="401438"/>
                      <a:pt x="4284565" y="437122"/>
                    </a:cubicBezTo>
                    <a:cubicBezTo>
                      <a:pt x="4248882" y="472805"/>
                      <a:pt x="4205552" y="489372"/>
                      <a:pt x="4155850" y="489372"/>
                    </a:cubicBezTo>
                    <a:cubicBezTo>
                      <a:pt x="4104874" y="489372"/>
                      <a:pt x="4062818" y="471530"/>
                      <a:pt x="4027134" y="435847"/>
                    </a:cubicBezTo>
                    <a:cubicBezTo>
                      <a:pt x="3991451" y="400164"/>
                      <a:pt x="3974884" y="356834"/>
                      <a:pt x="3974884" y="307132"/>
                    </a:cubicBezTo>
                    <a:close/>
                    <a:moveTo>
                      <a:pt x="3611677" y="29311"/>
                    </a:moveTo>
                    <a:lnTo>
                      <a:pt x="3705983" y="29311"/>
                    </a:lnTo>
                    <a:lnTo>
                      <a:pt x="3737843" y="29311"/>
                    </a:lnTo>
                    <a:cubicBezTo>
                      <a:pt x="3772252" y="29311"/>
                      <a:pt x="3802838" y="42055"/>
                      <a:pt x="3827052" y="67543"/>
                    </a:cubicBezTo>
                    <a:cubicBezTo>
                      <a:pt x="3851266" y="91757"/>
                      <a:pt x="3862736" y="121069"/>
                      <a:pt x="3862736" y="152929"/>
                    </a:cubicBezTo>
                    <a:cubicBezTo>
                      <a:pt x="3861461" y="177143"/>
                      <a:pt x="3851266" y="202631"/>
                      <a:pt x="3842345" y="216649"/>
                    </a:cubicBezTo>
                    <a:cubicBezTo>
                      <a:pt x="3853815" y="221747"/>
                      <a:pt x="3867833" y="231942"/>
                      <a:pt x="3876754" y="239589"/>
                    </a:cubicBezTo>
                    <a:cubicBezTo>
                      <a:pt x="3903516" y="267626"/>
                      <a:pt x="3917535" y="300761"/>
                      <a:pt x="3917535" y="340267"/>
                    </a:cubicBezTo>
                    <a:cubicBezTo>
                      <a:pt x="3917535" y="379774"/>
                      <a:pt x="3903516" y="412908"/>
                      <a:pt x="3875480" y="439671"/>
                    </a:cubicBezTo>
                    <a:cubicBezTo>
                      <a:pt x="3847443" y="467708"/>
                      <a:pt x="3814308" y="481727"/>
                      <a:pt x="3776075" y="480452"/>
                    </a:cubicBezTo>
                    <a:lnTo>
                      <a:pt x="3609128" y="479178"/>
                    </a:lnTo>
                    <a:close/>
                    <a:moveTo>
                      <a:pt x="1818583" y="17841"/>
                    </a:moveTo>
                    <a:lnTo>
                      <a:pt x="2087483" y="19115"/>
                    </a:lnTo>
                    <a:lnTo>
                      <a:pt x="2087483" y="109599"/>
                    </a:lnTo>
                    <a:lnTo>
                      <a:pt x="1906518" y="108324"/>
                    </a:lnTo>
                    <a:lnTo>
                      <a:pt x="1906518" y="198807"/>
                    </a:lnTo>
                    <a:lnTo>
                      <a:pt x="2041605" y="200081"/>
                    </a:lnTo>
                    <a:lnTo>
                      <a:pt x="2041605" y="290565"/>
                    </a:lnTo>
                    <a:lnTo>
                      <a:pt x="1906518" y="289290"/>
                    </a:lnTo>
                    <a:lnTo>
                      <a:pt x="1906518" y="379773"/>
                    </a:lnTo>
                    <a:lnTo>
                      <a:pt x="2087483" y="381048"/>
                    </a:lnTo>
                    <a:lnTo>
                      <a:pt x="2087483" y="470256"/>
                    </a:lnTo>
                    <a:lnTo>
                      <a:pt x="1816034" y="468982"/>
                    </a:lnTo>
                    <a:close/>
                    <a:moveTo>
                      <a:pt x="1446455" y="15292"/>
                    </a:moveTo>
                    <a:lnTo>
                      <a:pt x="1758685" y="17841"/>
                    </a:lnTo>
                    <a:lnTo>
                      <a:pt x="1758685" y="107050"/>
                    </a:lnTo>
                    <a:lnTo>
                      <a:pt x="1647812" y="105775"/>
                    </a:lnTo>
                    <a:lnTo>
                      <a:pt x="1645263" y="465158"/>
                    </a:lnTo>
                    <a:lnTo>
                      <a:pt x="1554780" y="465158"/>
                    </a:lnTo>
                    <a:lnTo>
                      <a:pt x="1557329" y="105775"/>
                    </a:lnTo>
                    <a:lnTo>
                      <a:pt x="1446455" y="104501"/>
                    </a:lnTo>
                    <a:close/>
                    <a:moveTo>
                      <a:pt x="2593424" y="14018"/>
                    </a:moveTo>
                    <a:lnTo>
                      <a:pt x="2812623" y="316053"/>
                    </a:lnTo>
                    <a:lnTo>
                      <a:pt x="3034370" y="15292"/>
                    </a:lnTo>
                    <a:lnTo>
                      <a:pt x="3031821" y="475354"/>
                    </a:lnTo>
                    <a:lnTo>
                      <a:pt x="2941338" y="475354"/>
                    </a:lnTo>
                    <a:lnTo>
                      <a:pt x="2942613" y="289290"/>
                    </a:lnTo>
                    <a:lnTo>
                      <a:pt x="2811349" y="467708"/>
                    </a:lnTo>
                    <a:lnTo>
                      <a:pt x="2682633" y="288016"/>
                    </a:lnTo>
                    <a:lnTo>
                      <a:pt x="2681359" y="474080"/>
                    </a:lnTo>
                    <a:lnTo>
                      <a:pt x="2590875" y="474080"/>
                    </a:lnTo>
                    <a:close/>
                    <a:moveTo>
                      <a:pt x="2332170" y="12744"/>
                    </a:moveTo>
                    <a:lnTo>
                      <a:pt x="2534801" y="472806"/>
                    </a:lnTo>
                    <a:lnTo>
                      <a:pt x="2436671" y="471531"/>
                    </a:lnTo>
                    <a:lnTo>
                      <a:pt x="2407360" y="402713"/>
                    </a:lnTo>
                    <a:lnTo>
                      <a:pt x="2253156" y="401439"/>
                    </a:lnTo>
                    <a:lnTo>
                      <a:pt x="2222571" y="468983"/>
                    </a:lnTo>
                    <a:lnTo>
                      <a:pt x="2124441" y="467708"/>
                    </a:lnTo>
                    <a:close/>
                    <a:moveTo>
                      <a:pt x="953258" y="12744"/>
                    </a:moveTo>
                    <a:lnTo>
                      <a:pt x="1222159" y="14018"/>
                    </a:lnTo>
                    <a:lnTo>
                      <a:pt x="1222159" y="104501"/>
                    </a:lnTo>
                    <a:lnTo>
                      <a:pt x="1041193" y="103227"/>
                    </a:lnTo>
                    <a:lnTo>
                      <a:pt x="1041193" y="193710"/>
                    </a:lnTo>
                    <a:lnTo>
                      <a:pt x="1176280" y="194984"/>
                    </a:lnTo>
                    <a:lnTo>
                      <a:pt x="1176280" y="285468"/>
                    </a:lnTo>
                    <a:lnTo>
                      <a:pt x="1041193" y="284193"/>
                    </a:lnTo>
                    <a:lnTo>
                      <a:pt x="1041193" y="374676"/>
                    </a:lnTo>
                    <a:lnTo>
                      <a:pt x="1222159" y="375951"/>
                    </a:lnTo>
                    <a:lnTo>
                      <a:pt x="1222159" y="465159"/>
                    </a:lnTo>
                    <a:lnTo>
                      <a:pt x="950710" y="463885"/>
                    </a:lnTo>
                    <a:close/>
                    <a:moveTo>
                      <a:pt x="229394" y="3823"/>
                    </a:moveTo>
                    <a:cubicBezTo>
                      <a:pt x="293114" y="5097"/>
                      <a:pt x="346640" y="28037"/>
                      <a:pt x="391244" y="72641"/>
                    </a:cubicBezTo>
                    <a:cubicBezTo>
                      <a:pt x="435848" y="117245"/>
                      <a:pt x="457513" y="172045"/>
                      <a:pt x="457513" y="234491"/>
                    </a:cubicBezTo>
                    <a:cubicBezTo>
                      <a:pt x="457513" y="296937"/>
                      <a:pt x="434574" y="350463"/>
                      <a:pt x="388695" y="395067"/>
                    </a:cubicBezTo>
                    <a:cubicBezTo>
                      <a:pt x="344091" y="438397"/>
                      <a:pt x="289291" y="461336"/>
                      <a:pt x="226845" y="460062"/>
                    </a:cubicBezTo>
                    <a:cubicBezTo>
                      <a:pt x="164399" y="460062"/>
                      <a:pt x="110874" y="437123"/>
                      <a:pt x="66269" y="392518"/>
                    </a:cubicBezTo>
                    <a:cubicBezTo>
                      <a:pt x="21665" y="347914"/>
                      <a:pt x="0" y="293114"/>
                      <a:pt x="0" y="230668"/>
                    </a:cubicBezTo>
                    <a:cubicBezTo>
                      <a:pt x="0" y="168222"/>
                      <a:pt x="22940" y="114697"/>
                      <a:pt x="67544" y="70092"/>
                    </a:cubicBezTo>
                    <a:cubicBezTo>
                      <a:pt x="112148" y="25488"/>
                      <a:pt x="166948" y="3823"/>
                      <a:pt x="229394" y="3823"/>
                    </a:cubicBezTo>
                    <a:close/>
                    <a:moveTo>
                      <a:pt x="516136" y="0"/>
                    </a:moveTo>
                    <a:lnTo>
                      <a:pt x="785036" y="259980"/>
                    </a:lnTo>
                    <a:lnTo>
                      <a:pt x="786311" y="10195"/>
                    </a:lnTo>
                    <a:lnTo>
                      <a:pt x="876793" y="10195"/>
                    </a:lnTo>
                    <a:lnTo>
                      <a:pt x="874245" y="470257"/>
                    </a:lnTo>
                    <a:lnTo>
                      <a:pt x="605344" y="210278"/>
                    </a:lnTo>
                    <a:lnTo>
                      <a:pt x="604070" y="460062"/>
                    </a:lnTo>
                    <a:lnTo>
                      <a:pt x="513587" y="460062"/>
                    </a:ln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28" name="OneTeamSpirit_Icons_Lg.svg">
              <a:extLst>
                <a:ext uri="{FF2B5EF4-FFF2-40B4-BE49-F238E27FC236}">
                  <a16:creationId xmlns:a16="http://schemas.microsoft.com/office/drawing/2014/main" id="{7162EDD8-6F72-4FE6-9871-4603BE667AC1}"/>
                </a:ext>
              </a:extLst>
            </p:cNvPr>
            <p:cNvGrpSpPr/>
            <p:nvPr/>
          </p:nvGrpSpPr>
          <p:grpSpPr>
            <a:xfrm>
              <a:off x="1584644" y="1292403"/>
              <a:ext cx="4753940" cy="4578106"/>
              <a:chOff x="1584644" y="1292403"/>
              <a:chExt cx="4753940" cy="4578106"/>
            </a:xfrm>
          </p:grpSpPr>
          <p:sp>
            <p:nvSpPr>
              <p:cNvPr id="29" name="Blue LInes">
                <a:extLst>
                  <a:ext uri="{FF2B5EF4-FFF2-40B4-BE49-F238E27FC236}">
                    <a16:creationId xmlns:a16="http://schemas.microsoft.com/office/drawing/2014/main" id="{E4555995-1E5C-4F95-905B-E5E7DA886F67}"/>
                  </a:ext>
                </a:extLst>
              </p:cNvPr>
              <p:cNvSpPr/>
              <p:nvPr/>
            </p:nvSpPr>
            <p:spPr>
              <a:xfrm>
                <a:off x="1584644" y="1292403"/>
                <a:ext cx="4753940" cy="4578106"/>
              </a:xfrm>
              <a:custGeom>
                <a:avLst/>
                <a:gdLst>
                  <a:gd name="connsiteX0" fmla="*/ 1942392 w 4753940"/>
                  <a:gd name="connsiteY0" fmla="*/ 3726565 h 4578106"/>
                  <a:gd name="connsiteX1" fmla="*/ 1851909 w 4753940"/>
                  <a:gd name="connsiteY1" fmla="*/ 3767346 h 4578106"/>
                  <a:gd name="connsiteX2" fmla="*/ 1816225 w 4753940"/>
                  <a:gd name="connsiteY2" fmla="*/ 3860378 h 4578106"/>
                  <a:gd name="connsiteX3" fmla="*/ 1857007 w 4753940"/>
                  <a:gd name="connsiteY3" fmla="*/ 3950861 h 4578106"/>
                  <a:gd name="connsiteX4" fmla="*/ 1950038 w 4753940"/>
                  <a:gd name="connsiteY4" fmla="*/ 3986545 h 4578106"/>
                  <a:gd name="connsiteX5" fmla="*/ 2041796 w 4753940"/>
                  <a:gd name="connsiteY5" fmla="*/ 3947038 h 4578106"/>
                  <a:gd name="connsiteX6" fmla="*/ 2050717 w 4753940"/>
                  <a:gd name="connsiteY6" fmla="*/ 3935568 h 4578106"/>
                  <a:gd name="connsiteX7" fmla="*/ 2074931 w 4753940"/>
                  <a:gd name="connsiteY7" fmla="*/ 3834890 h 4578106"/>
                  <a:gd name="connsiteX8" fmla="*/ 2035424 w 4753940"/>
                  <a:gd name="connsiteY8" fmla="*/ 3762249 h 4578106"/>
                  <a:gd name="connsiteX9" fmla="*/ 1942392 w 4753940"/>
                  <a:gd name="connsiteY9" fmla="*/ 3726565 h 4578106"/>
                  <a:gd name="connsiteX10" fmla="*/ 4498858 w 4753940"/>
                  <a:gd name="connsiteY10" fmla="*/ 2835753 h 4578106"/>
                  <a:gd name="connsiteX11" fmla="*/ 4408374 w 4753940"/>
                  <a:gd name="connsiteY11" fmla="*/ 2876534 h 4578106"/>
                  <a:gd name="connsiteX12" fmla="*/ 4372691 w 4753940"/>
                  <a:gd name="connsiteY12" fmla="*/ 2969566 h 4578106"/>
                  <a:gd name="connsiteX13" fmla="*/ 4413472 w 4753940"/>
                  <a:gd name="connsiteY13" fmla="*/ 3060049 h 4578106"/>
                  <a:gd name="connsiteX14" fmla="*/ 4506504 w 4753940"/>
                  <a:gd name="connsiteY14" fmla="*/ 3095732 h 4578106"/>
                  <a:gd name="connsiteX15" fmla="*/ 4596987 w 4753940"/>
                  <a:gd name="connsiteY15" fmla="*/ 3054951 h 4578106"/>
                  <a:gd name="connsiteX16" fmla="*/ 4632671 w 4753940"/>
                  <a:gd name="connsiteY16" fmla="*/ 2961919 h 4578106"/>
                  <a:gd name="connsiteX17" fmla="*/ 4591890 w 4753940"/>
                  <a:gd name="connsiteY17" fmla="*/ 2871436 h 4578106"/>
                  <a:gd name="connsiteX18" fmla="*/ 4568950 w 4753940"/>
                  <a:gd name="connsiteY18" fmla="*/ 2853595 h 4578106"/>
                  <a:gd name="connsiteX19" fmla="*/ 4500132 w 4753940"/>
                  <a:gd name="connsiteY19" fmla="*/ 2835753 h 4578106"/>
                  <a:gd name="connsiteX20" fmla="*/ 246152 w 4753940"/>
                  <a:gd name="connsiteY20" fmla="*/ 2127180 h 4578106"/>
                  <a:gd name="connsiteX21" fmla="*/ 155669 w 4753940"/>
                  <a:gd name="connsiteY21" fmla="*/ 2167962 h 4578106"/>
                  <a:gd name="connsiteX22" fmla="*/ 119986 w 4753940"/>
                  <a:gd name="connsiteY22" fmla="*/ 2260993 h 4578106"/>
                  <a:gd name="connsiteX23" fmla="*/ 160767 w 4753940"/>
                  <a:gd name="connsiteY23" fmla="*/ 2351476 h 4578106"/>
                  <a:gd name="connsiteX24" fmla="*/ 193902 w 4753940"/>
                  <a:gd name="connsiteY24" fmla="*/ 2374416 h 4578106"/>
                  <a:gd name="connsiteX25" fmla="*/ 313696 w 4753940"/>
                  <a:gd name="connsiteY25" fmla="*/ 2370593 h 4578106"/>
                  <a:gd name="connsiteX26" fmla="*/ 344282 w 4753940"/>
                  <a:gd name="connsiteY26" fmla="*/ 2346379 h 4578106"/>
                  <a:gd name="connsiteX27" fmla="*/ 379965 w 4753940"/>
                  <a:gd name="connsiteY27" fmla="*/ 2253347 h 4578106"/>
                  <a:gd name="connsiteX28" fmla="*/ 339184 w 4753940"/>
                  <a:gd name="connsiteY28" fmla="*/ 2162864 h 4578106"/>
                  <a:gd name="connsiteX29" fmla="*/ 246152 w 4753940"/>
                  <a:gd name="connsiteY29" fmla="*/ 2127180 h 4578106"/>
                  <a:gd name="connsiteX30" fmla="*/ 243604 w 4753940"/>
                  <a:gd name="connsiteY30" fmla="*/ 2006111 h 4578106"/>
                  <a:gd name="connsiteX31" fmla="*/ 423295 w 4753940"/>
                  <a:gd name="connsiteY31" fmla="*/ 2073655 h 4578106"/>
                  <a:gd name="connsiteX32" fmla="*/ 502309 w 4753940"/>
                  <a:gd name="connsiteY32" fmla="*/ 2249524 h 4578106"/>
                  <a:gd name="connsiteX33" fmla="*/ 434765 w 4753940"/>
                  <a:gd name="connsiteY33" fmla="*/ 2429216 h 4578106"/>
                  <a:gd name="connsiteX34" fmla="*/ 372319 w 4753940"/>
                  <a:gd name="connsiteY34" fmla="*/ 2477643 h 4578106"/>
                  <a:gd name="connsiteX35" fmla="*/ 549462 w 4753940"/>
                  <a:gd name="connsiteY35" fmla="*/ 3155629 h 4578106"/>
                  <a:gd name="connsiteX36" fmla="*/ 1019719 w 4753940"/>
                  <a:gd name="connsiteY36" fmla="*/ 3810676 h 4578106"/>
                  <a:gd name="connsiteX37" fmla="*/ 2216390 w 4753940"/>
                  <a:gd name="connsiteY37" fmla="*/ 4358672 h 4578106"/>
                  <a:gd name="connsiteX38" fmla="*/ 3504818 w 4753940"/>
                  <a:gd name="connsiteY38" fmla="*/ 4074478 h 4578106"/>
                  <a:gd name="connsiteX39" fmla="*/ 3614417 w 4753940"/>
                  <a:gd name="connsiteY39" fmla="*/ 4252896 h 4578106"/>
                  <a:gd name="connsiteX40" fmla="*/ 2196000 w 4753940"/>
                  <a:gd name="connsiteY40" fmla="*/ 4565126 h 4578106"/>
                  <a:gd name="connsiteX41" fmla="*/ 879534 w 4753940"/>
                  <a:gd name="connsiteY41" fmla="*/ 3962330 h 4578106"/>
                  <a:gd name="connsiteX42" fmla="*/ 362124 w 4753940"/>
                  <a:gd name="connsiteY42" fmla="*/ 3242289 h 4578106"/>
                  <a:gd name="connsiteX43" fmla="*/ 165865 w 4753940"/>
                  <a:gd name="connsiteY43" fmla="*/ 2494210 h 4578106"/>
                  <a:gd name="connsiteX44" fmla="*/ 79205 w 4753940"/>
                  <a:gd name="connsiteY44" fmla="*/ 2440685 h 4578106"/>
                  <a:gd name="connsiteX45" fmla="*/ 191 w 4753940"/>
                  <a:gd name="connsiteY45" fmla="*/ 2264816 h 4578106"/>
                  <a:gd name="connsiteX46" fmla="*/ 67735 w 4753940"/>
                  <a:gd name="connsiteY46" fmla="*/ 2085125 h 4578106"/>
                  <a:gd name="connsiteX47" fmla="*/ 243604 w 4753940"/>
                  <a:gd name="connsiteY47" fmla="*/ 2006111 h 4578106"/>
                  <a:gd name="connsiteX48" fmla="*/ 4113986 w 4753940"/>
                  <a:gd name="connsiteY48" fmla="*/ 1869750 h 4578106"/>
                  <a:gd name="connsiteX49" fmla="*/ 4112712 w 4753940"/>
                  <a:gd name="connsiteY49" fmla="*/ 2728702 h 4578106"/>
                  <a:gd name="connsiteX50" fmla="*/ 3699803 w 4753940"/>
                  <a:gd name="connsiteY50" fmla="*/ 3479330 h 4578106"/>
                  <a:gd name="connsiteX51" fmla="*/ 2938980 w 4753940"/>
                  <a:gd name="connsiteY51" fmla="*/ 3952136 h 4578106"/>
                  <a:gd name="connsiteX52" fmla="*/ 2150121 w 4753940"/>
                  <a:gd name="connsiteY52" fmla="*/ 4003112 h 4578106"/>
                  <a:gd name="connsiteX53" fmla="*/ 2129730 w 4753940"/>
                  <a:gd name="connsiteY53" fmla="*/ 4028601 h 4578106"/>
                  <a:gd name="connsiteX54" fmla="*/ 1953862 w 4753940"/>
                  <a:gd name="connsiteY54" fmla="*/ 4107614 h 4578106"/>
                  <a:gd name="connsiteX55" fmla="*/ 1774170 w 4753940"/>
                  <a:gd name="connsiteY55" fmla="*/ 4040070 h 4578106"/>
                  <a:gd name="connsiteX56" fmla="*/ 1695156 w 4753940"/>
                  <a:gd name="connsiteY56" fmla="*/ 3864201 h 4578106"/>
                  <a:gd name="connsiteX57" fmla="*/ 1762700 w 4753940"/>
                  <a:gd name="connsiteY57" fmla="*/ 3684510 h 4578106"/>
                  <a:gd name="connsiteX58" fmla="*/ 1938569 w 4753940"/>
                  <a:gd name="connsiteY58" fmla="*/ 3605496 h 4578106"/>
                  <a:gd name="connsiteX59" fmla="*/ 2118261 w 4753940"/>
                  <a:gd name="connsiteY59" fmla="*/ 3673040 h 4578106"/>
                  <a:gd name="connsiteX60" fmla="*/ 2190902 w 4753940"/>
                  <a:gd name="connsiteY60" fmla="*/ 3800481 h 4578106"/>
                  <a:gd name="connsiteX61" fmla="*/ 2879083 w 4753940"/>
                  <a:gd name="connsiteY61" fmla="*/ 3754602 h 4578106"/>
                  <a:gd name="connsiteX62" fmla="*/ 3548148 w 4753940"/>
                  <a:gd name="connsiteY62" fmla="*/ 3337870 h 4578106"/>
                  <a:gd name="connsiteX63" fmla="*/ 3911355 w 4753940"/>
                  <a:gd name="connsiteY63" fmla="*/ 2677726 h 4578106"/>
                  <a:gd name="connsiteX64" fmla="*/ 3912629 w 4753940"/>
                  <a:gd name="connsiteY64" fmla="*/ 1920726 h 4578106"/>
                  <a:gd name="connsiteX65" fmla="*/ 3643728 w 4753940"/>
                  <a:gd name="connsiteY65" fmla="*/ 1092360 h 4578106"/>
                  <a:gd name="connsiteX66" fmla="*/ 3553245 w 4753940"/>
                  <a:gd name="connsiteY66" fmla="*/ 1133142 h 4578106"/>
                  <a:gd name="connsiteX67" fmla="*/ 3517562 w 4753940"/>
                  <a:gd name="connsiteY67" fmla="*/ 1226173 h 4578106"/>
                  <a:gd name="connsiteX68" fmla="*/ 3558343 w 4753940"/>
                  <a:gd name="connsiteY68" fmla="*/ 1316656 h 4578106"/>
                  <a:gd name="connsiteX69" fmla="*/ 3651375 w 4753940"/>
                  <a:gd name="connsiteY69" fmla="*/ 1352340 h 4578106"/>
                  <a:gd name="connsiteX70" fmla="*/ 3741858 w 4753940"/>
                  <a:gd name="connsiteY70" fmla="*/ 1311559 h 4578106"/>
                  <a:gd name="connsiteX71" fmla="*/ 3777541 w 4753940"/>
                  <a:gd name="connsiteY71" fmla="*/ 1218527 h 4578106"/>
                  <a:gd name="connsiteX72" fmla="*/ 3736760 w 4753940"/>
                  <a:gd name="connsiteY72" fmla="*/ 1128044 h 4578106"/>
                  <a:gd name="connsiteX73" fmla="*/ 3643728 w 4753940"/>
                  <a:gd name="connsiteY73" fmla="*/ 1092360 h 4578106"/>
                  <a:gd name="connsiteX74" fmla="*/ 2379514 w 4753940"/>
                  <a:gd name="connsiteY74" fmla="*/ 567304 h 4578106"/>
                  <a:gd name="connsiteX75" fmla="*/ 3565990 w 4753940"/>
                  <a:gd name="connsiteY75" fmla="*/ 985310 h 4578106"/>
                  <a:gd name="connsiteX76" fmla="*/ 3639905 w 4753940"/>
                  <a:gd name="connsiteY76" fmla="*/ 971292 h 4578106"/>
                  <a:gd name="connsiteX77" fmla="*/ 3819597 w 4753940"/>
                  <a:gd name="connsiteY77" fmla="*/ 1038835 h 4578106"/>
                  <a:gd name="connsiteX78" fmla="*/ 3898610 w 4753940"/>
                  <a:gd name="connsiteY78" fmla="*/ 1214704 h 4578106"/>
                  <a:gd name="connsiteX79" fmla="*/ 3829792 w 4753940"/>
                  <a:gd name="connsiteY79" fmla="*/ 1395670 h 4578106"/>
                  <a:gd name="connsiteX80" fmla="*/ 3653924 w 4753940"/>
                  <a:gd name="connsiteY80" fmla="*/ 1474683 h 4578106"/>
                  <a:gd name="connsiteX81" fmla="*/ 3474232 w 4753940"/>
                  <a:gd name="connsiteY81" fmla="*/ 1407140 h 4578106"/>
                  <a:gd name="connsiteX82" fmla="*/ 3395218 w 4753940"/>
                  <a:gd name="connsiteY82" fmla="*/ 1231271 h 4578106"/>
                  <a:gd name="connsiteX83" fmla="*/ 3413060 w 4753940"/>
                  <a:gd name="connsiteY83" fmla="*/ 1129318 h 4578106"/>
                  <a:gd name="connsiteX84" fmla="*/ 2385886 w 4753940"/>
                  <a:gd name="connsiteY84" fmla="*/ 775032 h 4578106"/>
                  <a:gd name="connsiteX85" fmla="*/ 1324303 w 4753940"/>
                  <a:gd name="connsiteY85" fmla="*/ 1256759 h 4578106"/>
                  <a:gd name="connsiteX86" fmla="*/ 913943 w 4753940"/>
                  <a:gd name="connsiteY86" fmla="*/ 2347654 h 4578106"/>
                  <a:gd name="connsiteX87" fmla="*/ 1395669 w 4753940"/>
                  <a:gd name="connsiteY87" fmla="*/ 3409237 h 4578106"/>
                  <a:gd name="connsiteX88" fmla="*/ 1252936 w 4753940"/>
                  <a:gd name="connsiteY88" fmla="*/ 3560892 h 4578106"/>
                  <a:gd name="connsiteX89" fmla="*/ 706214 w 4753940"/>
                  <a:gd name="connsiteY89" fmla="*/ 2354026 h 4578106"/>
                  <a:gd name="connsiteX90" fmla="*/ 1172648 w 4753940"/>
                  <a:gd name="connsiteY90" fmla="*/ 1114025 h 4578106"/>
                  <a:gd name="connsiteX91" fmla="*/ 2379514 w 4753940"/>
                  <a:gd name="connsiteY91" fmla="*/ 567304 h 4578106"/>
                  <a:gd name="connsiteX92" fmla="*/ 1673491 w 4753940"/>
                  <a:gd name="connsiteY92" fmla="*/ 121260 h 4578106"/>
                  <a:gd name="connsiteX93" fmla="*/ 1583008 w 4753940"/>
                  <a:gd name="connsiteY93" fmla="*/ 162041 h 4578106"/>
                  <a:gd name="connsiteX94" fmla="*/ 1547325 w 4753940"/>
                  <a:gd name="connsiteY94" fmla="*/ 255073 h 4578106"/>
                  <a:gd name="connsiteX95" fmla="*/ 1588106 w 4753940"/>
                  <a:gd name="connsiteY95" fmla="*/ 345556 h 4578106"/>
                  <a:gd name="connsiteX96" fmla="*/ 1681138 w 4753940"/>
                  <a:gd name="connsiteY96" fmla="*/ 381240 h 4578106"/>
                  <a:gd name="connsiteX97" fmla="*/ 1771621 w 4753940"/>
                  <a:gd name="connsiteY97" fmla="*/ 340459 h 4578106"/>
                  <a:gd name="connsiteX98" fmla="*/ 1807304 w 4753940"/>
                  <a:gd name="connsiteY98" fmla="*/ 247427 h 4578106"/>
                  <a:gd name="connsiteX99" fmla="*/ 1766523 w 4753940"/>
                  <a:gd name="connsiteY99" fmla="*/ 156944 h 4578106"/>
                  <a:gd name="connsiteX100" fmla="*/ 1673491 w 4753940"/>
                  <a:gd name="connsiteY100" fmla="*/ 121260 h 4578106"/>
                  <a:gd name="connsiteX101" fmla="*/ 2471272 w 4753940"/>
                  <a:gd name="connsiteY101" fmla="*/ 15484 h 4578106"/>
                  <a:gd name="connsiteX102" fmla="*/ 3291992 w 4753940"/>
                  <a:gd name="connsiteY102" fmla="*/ 181157 h 4578106"/>
                  <a:gd name="connsiteX103" fmla="*/ 3996740 w 4753940"/>
                  <a:gd name="connsiteY103" fmla="*/ 631024 h 4578106"/>
                  <a:gd name="connsiteX104" fmla="*/ 4627573 w 4753940"/>
                  <a:gd name="connsiteY104" fmla="*/ 1660747 h 4578106"/>
                  <a:gd name="connsiteX105" fmla="*/ 4667080 w 4753940"/>
                  <a:gd name="connsiteY105" fmla="*/ 2775855 h 4578106"/>
                  <a:gd name="connsiteX106" fmla="*/ 4674726 w 4753940"/>
                  <a:gd name="connsiteY106" fmla="*/ 2782228 h 4578106"/>
                  <a:gd name="connsiteX107" fmla="*/ 4753740 w 4753940"/>
                  <a:gd name="connsiteY107" fmla="*/ 2958096 h 4578106"/>
                  <a:gd name="connsiteX108" fmla="*/ 4686196 w 4753940"/>
                  <a:gd name="connsiteY108" fmla="*/ 3137788 h 4578106"/>
                  <a:gd name="connsiteX109" fmla="*/ 4510327 w 4753940"/>
                  <a:gd name="connsiteY109" fmla="*/ 3216801 h 4578106"/>
                  <a:gd name="connsiteX110" fmla="*/ 4330636 w 4753940"/>
                  <a:gd name="connsiteY110" fmla="*/ 3149258 h 4578106"/>
                  <a:gd name="connsiteX111" fmla="*/ 4251622 w 4753940"/>
                  <a:gd name="connsiteY111" fmla="*/ 2973389 h 4578106"/>
                  <a:gd name="connsiteX112" fmla="*/ 4319166 w 4753940"/>
                  <a:gd name="connsiteY112" fmla="*/ 2793697 h 4578106"/>
                  <a:gd name="connsiteX113" fmla="*/ 4468272 w 4753940"/>
                  <a:gd name="connsiteY113" fmla="*/ 2715958 h 4578106"/>
                  <a:gd name="connsiteX114" fmla="*/ 4428765 w 4753940"/>
                  <a:gd name="connsiteY114" fmla="*/ 1718095 h 4578106"/>
                  <a:gd name="connsiteX115" fmla="*/ 3854006 w 4753940"/>
                  <a:gd name="connsiteY115" fmla="*/ 782679 h 4578106"/>
                  <a:gd name="connsiteX116" fmla="*/ 3214253 w 4753940"/>
                  <a:gd name="connsiteY116" fmla="*/ 373593 h 4578106"/>
                  <a:gd name="connsiteX117" fmla="*/ 2468723 w 4753940"/>
                  <a:gd name="connsiteY117" fmla="*/ 223213 h 4578106"/>
                  <a:gd name="connsiteX118" fmla="*/ 1670943 w 4753940"/>
                  <a:gd name="connsiteY118" fmla="*/ 192 h 4578106"/>
                  <a:gd name="connsiteX119" fmla="*/ 1850634 w 4753940"/>
                  <a:gd name="connsiteY119" fmla="*/ 67735 h 4578106"/>
                  <a:gd name="connsiteX120" fmla="*/ 1929648 w 4753940"/>
                  <a:gd name="connsiteY120" fmla="*/ 243604 h 4578106"/>
                  <a:gd name="connsiteX121" fmla="*/ 1862104 w 4753940"/>
                  <a:gd name="connsiteY121" fmla="*/ 423295 h 4578106"/>
                  <a:gd name="connsiteX122" fmla="*/ 1686236 w 4753940"/>
                  <a:gd name="connsiteY122" fmla="*/ 502309 h 4578106"/>
                  <a:gd name="connsiteX123" fmla="*/ 1511641 w 4753940"/>
                  <a:gd name="connsiteY123" fmla="*/ 439863 h 4578106"/>
                  <a:gd name="connsiteX124" fmla="*/ 1235095 w 4753940"/>
                  <a:gd name="connsiteY124" fmla="*/ 604262 h 4578106"/>
                  <a:gd name="connsiteX125" fmla="*/ 922864 w 4753940"/>
                  <a:gd name="connsiteY125" fmla="*/ 878260 h 4578106"/>
                  <a:gd name="connsiteX126" fmla="*/ 608085 w 4753940"/>
                  <a:gd name="connsiteY126" fmla="*/ 1316657 h 4578106"/>
                  <a:gd name="connsiteX127" fmla="*/ 418198 w 4753940"/>
                  <a:gd name="connsiteY127" fmla="*/ 1820048 h 4578106"/>
                  <a:gd name="connsiteX128" fmla="*/ 216841 w 4753940"/>
                  <a:gd name="connsiteY128" fmla="*/ 1772895 h 4578106"/>
                  <a:gd name="connsiteX129" fmla="*/ 425844 w 4753940"/>
                  <a:gd name="connsiteY129" fmla="*/ 1218527 h 4578106"/>
                  <a:gd name="connsiteX130" fmla="*/ 772484 w 4753940"/>
                  <a:gd name="connsiteY130" fmla="*/ 736800 h 4578106"/>
                  <a:gd name="connsiteX131" fmla="*/ 1115300 w 4753940"/>
                  <a:gd name="connsiteY131" fmla="*/ 437314 h 4578106"/>
                  <a:gd name="connsiteX132" fmla="*/ 1427530 w 4753940"/>
                  <a:gd name="connsiteY132" fmla="*/ 251250 h 4578106"/>
                  <a:gd name="connsiteX133" fmla="*/ 1495074 w 4753940"/>
                  <a:gd name="connsiteY133" fmla="*/ 79205 h 4578106"/>
                  <a:gd name="connsiteX134" fmla="*/ 1670943 w 4753940"/>
                  <a:gd name="connsiteY134" fmla="*/ 192 h 457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753940" h="4578106">
                    <a:moveTo>
                      <a:pt x="1942392" y="3726565"/>
                    </a:moveTo>
                    <a:cubicBezTo>
                      <a:pt x="1909257" y="3727840"/>
                      <a:pt x="1876123" y="3740584"/>
                      <a:pt x="1851909" y="3767346"/>
                    </a:cubicBezTo>
                    <a:cubicBezTo>
                      <a:pt x="1826421" y="3792835"/>
                      <a:pt x="1814951" y="3827243"/>
                      <a:pt x="1816225" y="3860378"/>
                    </a:cubicBezTo>
                    <a:cubicBezTo>
                      <a:pt x="1817500" y="3893513"/>
                      <a:pt x="1830244" y="3926648"/>
                      <a:pt x="1857007" y="3950861"/>
                    </a:cubicBezTo>
                    <a:cubicBezTo>
                      <a:pt x="1882495" y="3976350"/>
                      <a:pt x="1916904" y="3987819"/>
                      <a:pt x="1950038" y="3986545"/>
                    </a:cubicBezTo>
                    <a:cubicBezTo>
                      <a:pt x="1983173" y="3985270"/>
                      <a:pt x="2016308" y="3971252"/>
                      <a:pt x="2041796" y="3947038"/>
                    </a:cubicBezTo>
                    <a:cubicBezTo>
                      <a:pt x="2044345" y="3943215"/>
                      <a:pt x="2048168" y="3939392"/>
                      <a:pt x="2050717" y="3935568"/>
                    </a:cubicBezTo>
                    <a:lnTo>
                      <a:pt x="2074931" y="3834890"/>
                    </a:lnTo>
                    <a:cubicBezTo>
                      <a:pt x="2069833" y="3808127"/>
                      <a:pt x="2057089" y="3782639"/>
                      <a:pt x="2035424" y="3762249"/>
                    </a:cubicBezTo>
                    <a:cubicBezTo>
                      <a:pt x="2009936" y="3736760"/>
                      <a:pt x="1975526" y="3725291"/>
                      <a:pt x="1942392" y="3726565"/>
                    </a:cubicBezTo>
                    <a:close/>
                    <a:moveTo>
                      <a:pt x="4498858" y="2835753"/>
                    </a:moveTo>
                    <a:cubicBezTo>
                      <a:pt x="4465723" y="2837027"/>
                      <a:pt x="4432589" y="2849771"/>
                      <a:pt x="4408374" y="2876534"/>
                    </a:cubicBezTo>
                    <a:cubicBezTo>
                      <a:pt x="4382886" y="2902022"/>
                      <a:pt x="4371417" y="2936431"/>
                      <a:pt x="4372691" y="2969566"/>
                    </a:cubicBezTo>
                    <a:cubicBezTo>
                      <a:pt x="4373966" y="3002701"/>
                      <a:pt x="4386710" y="3035835"/>
                      <a:pt x="4413472" y="3060049"/>
                    </a:cubicBezTo>
                    <a:cubicBezTo>
                      <a:pt x="4438961" y="3085537"/>
                      <a:pt x="4473369" y="3097007"/>
                      <a:pt x="4506504" y="3095732"/>
                    </a:cubicBezTo>
                    <a:cubicBezTo>
                      <a:pt x="4539639" y="3094458"/>
                      <a:pt x="4572774" y="3081714"/>
                      <a:pt x="4596987" y="3054951"/>
                    </a:cubicBezTo>
                    <a:cubicBezTo>
                      <a:pt x="4622476" y="3029463"/>
                      <a:pt x="4633945" y="2995054"/>
                      <a:pt x="4632671" y="2961919"/>
                    </a:cubicBezTo>
                    <a:cubicBezTo>
                      <a:pt x="4631396" y="2928785"/>
                      <a:pt x="4618652" y="2895650"/>
                      <a:pt x="4591890" y="2871436"/>
                    </a:cubicBezTo>
                    <a:cubicBezTo>
                      <a:pt x="4584243" y="2863790"/>
                      <a:pt x="4576597" y="2858692"/>
                      <a:pt x="4568950" y="2853595"/>
                    </a:cubicBezTo>
                    <a:lnTo>
                      <a:pt x="4500132" y="2835753"/>
                    </a:lnTo>
                    <a:close/>
                    <a:moveTo>
                      <a:pt x="246152" y="2127180"/>
                    </a:moveTo>
                    <a:cubicBezTo>
                      <a:pt x="213018" y="2128455"/>
                      <a:pt x="179883" y="2141199"/>
                      <a:pt x="155669" y="2167962"/>
                    </a:cubicBezTo>
                    <a:cubicBezTo>
                      <a:pt x="130181" y="2193450"/>
                      <a:pt x="118711" y="2227859"/>
                      <a:pt x="119986" y="2260993"/>
                    </a:cubicBezTo>
                    <a:cubicBezTo>
                      <a:pt x="121260" y="2294128"/>
                      <a:pt x="134004" y="2327263"/>
                      <a:pt x="160767" y="2351476"/>
                    </a:cubicBezTo>
                    <a:cubicBezTo>
                      <a:pt x="170962" y="2361672"/>
                      <a:pt x="182432" y="2369318"/>
                      <a:pt x="193902" y="2374416"/>
                    </a:cubicBezTo>
                    <a:lnTo>
                      <a:pt x="313696" y="2370593"/>
                    </a:lnTo>
                    <a:cubicBezTo>
                      <a:pt x="325166" y="2364221"/>
                      <a:pt x="335361" y="2356574"/>
                      <a:pt x="344282" y="2346379"/>
                    </a:cubicBezTo>
                    <a:cubicBezTo>
                      <a:pt x="369770" y="2320891"/>
                      <a:pt x="381240" y="2286481"/>
                      <a:pt x="379965" y="2253347"/>
                    </a:cubicBezTo>
                    <a:cubicBezTo>
                      <a:pt x="378691" y="2220212"/>
                      <a:pt x="365947" y="2187078"/>
                      <a:pt x="339184" y="2162864"/>
                    </a:cubicBezTo>
                    <a:cubicBezTo>
                      <a:pt x="313696" y="2137375"/>
                      <a:pt x="279287" y="2125906"/>
                      <a:pt x="246152" y="2127180"/>
                    </a:cubicBezTo>
                    <a:close/>
                    <a:moveTo>
                      <a:pt x="243604" y="2006111"/>
                    </a:moveTo>
                    <a:cubicBezTo>
                      <a:pt x="307324" y="2003562"/>
                      <a:pt x="372319" y="2026502"/>
                      <a:pt x="423295" y="2073655"/>
                    </a:cubicBezTo>
                    <a:cubicBezTo>
                      <a:pt x="472997" y="2122083"/>
                      <a:pt x="499760" y="2185803"/>
                      <a:pt x="502309" y="2249524"/>
                    </a:cubicBezTo>
                    <a:cubicBezTo>
                      <a:pt x="504858" y="2313244"/>
                      <a:pt x="481918" y="2378239"/>
                      <a:pt x="434765" y="2429216"/>
                    </a:cubicBezTo>
                    <a:cubicBezTo>
                      <a:pt x="415649" y="2449606"/>
                      <a:pt x="395258" y="2464899"/>
                      <a:pt x="372319" y="2477643"/>
                    </a:cubicBezTo>
                    <a:cubicBezTo>
                      <a:pt x="392709" y="2710860"/>
                      <a:pt x="451332" y="2940254"/>
                      <a:pt x="549462" y="3155629"/>
                    </a:cubicBezTo>
                    <a:cubicBezTo>
                      <a:pt x="657787" y="3395218"/>
                      <a:pt x="814539" y="3618240"/>
                      <a:pt x="1019719" y="3810676"/>
                    </a:cubicBezTo>
                    <a:cubicBezTo>
                      <a:pt x="1362535" y="4130553"/>
                      <a:pt x="1784365" y="4312793"/>
                      <a:pt x="2216390" y="4358672"/>
                    </a:cubicBezTo>
                    <a:cubicBezTo>
                      <a:pt x="2658610" y="4405825"/>
                      <a:pt x="3113575" y="4310244"/>
                      <a:pt x="3504818" y="4074478"/>
                    </a:cubicBezTo>
                    <a:lnTo>
                      <a:pt x="3614417" y="4252896"/>
                    </a:lnTo>
                    <a:cubicBezTo>
                      <a:pt x="3183667" y="4511601"/>
                      <a:pt x="2682824" y="4617377"/>
                      <a:pt x="2196000" y="4565126"/>
                    </a:cubicBezTo>
                    <a:cubicBezTo>
                      <a:pt x="1719370" y="4514150"/>
                      <a:pt x="1255485" y="4314068"/>
                      <a:pt x="879534" y="3962330"/>
                    </a:cubicBezTo>
                    <a:cubicBezTo>
                      <a:pt x="655238" y="3752053"/>
                      <a:pt x="481918" y="3507366"/>
                      <a:pt x="362124" y="3242289"/>
                    </a:cubicBezTo>
                    <a:cubicBezTo>
                      <a:pt x="253799" y="3003974"/>
                      <a:pt x="187530" y="2750367"/>
                      <a:pt x="165865" y="2494210"/>
                    </a:cubicBezTo>
                    <a:cubicBezTo>
                      <a:pt x="134004" y="2482741"/>
                      <a:pt x="104693" y="2464899"/>
                      <a:pt x="79205" y="2440685"/>
                    </a:cubicBezTo>
                    <a:cubicBezTo>
                      <a:pt x="29503" y="2392257"/>
                      <a:pt x="2740" y="2329811"/>
                      <a:pt x="191" y="2264816"/>
                    </a:cubicBezTo>
                    <a:cubicBezTo>
                      <a:pt x="-2358" y="2201096"/>
                      <a:pt x="20582" y="2136101"/>
                      <a:pt x="67735" y="2085125"/>
                    </a:cubicBezTo>
                    <a:cubicBezTo>
                      <a:pt x="116163" y="2035423"/>
                      <a:pt x="178609" y="2008660"/>
                      <a:pt x="243604" y="2006111"/>
                    </a:cubicBezTo>
                    <a:close/>
                    <a:moveTo>
                      <a:pt x="4113986" y="1869750"/>
                    </a:moveTo>
                    <a:cubicBezTo>
                      <a:pt x="4185353" y="2150120"/>
                      <a:pt x="4185353" y="2445783"/>
                      <a:pt x="4112712" y="2728702"/>
                    </a:cubicBezTo>
                    <a:cubicBezTo>
                      <a:pt x="4042619" y="3001426"/>
                      <a:pt x="3904983" y="3260131"/>
                      <a:pt x="3699803" y="3479330"/>
                    </a:cubicBezTo>
                    <a:cubicBezTo>
                      <a:pt x="3484428" y="3708724"/>
                      <a:pt x="3220625" y="3866750"/>
                      <a:pt x="2938980" y="3952136"/>
                    </a:cubicBezTo>
                    <a:cubicBezTo>
                      <a:pt x="2682824" y="4029875"/>
                      <a:pt x="2412649" y="4046442"/>
                      <a:pt x="2150121" y="4003112"/>
                    </a:cubicBezTo>
                    <a:cubicBezTo>
                      <a:pt x="2143749" y="4012033"/>
                      <a:pt x="2137377" y="4020954"/>
                      <a:pt x="2129730" y="4028601"/>
                    </a:cubicBezTo>
                    <a:cubicBezTo>
                      <a:pt x="2081303" y="4078302"/>
                      <a:pt x="2017582" y="4105065"/>
                      <a:pt x="1953862" y="4107614"/>
                    </a:cubicBezTo>
                    <a:cubicBezTo>
                      <a:pt x="1890141" y="4110163"/>
                      <a:pt x="1825146" y="4087223"/>
                      <a:pt x="1774170" y="4040070"/>
                    </a:cubicBezTo>
                    <a:cubicBezTo>
                      <a:pt x="1724468" y="3991642"/>
                      <a:pt x="1697705" y="3927922"/>
                      <a:pt x="1695156" y="3864201"/>
                    </a:cubicBezTo>
                    <a:cubicBezTo>
                      <a:pt x="1692608" y="3800481"/>
                      <a:pt x="1715547" y="3735486"/>
                      <a:pt x="1762700" y="3684510"/>
                    </a:cubicBezTo>
                    <a:cubicBezTo>
                      <a:pt x="1811128" y="3634808"/>
                      <a:pt x="1874848" y="3608045"/>
                      <a:pt x="1938569" y="3605496"/>
                    </a:cubicBezTo>
                    <a:cubicBezTo>
                      <a:pt x="2002289" y="3602947"/>
                      <a:pt x="2067284" y="3625887"/>
                      <a:pt x="2118261" y="3673040"/>
                    </a:cubicBezTo>
                    <a:cubicBezTo>
                      <a:pt x="2155218" y="3708724"/>
                      <a:pt x="2179432" y="3753328"/>
                      <a:pt x="2190902" y="3800481"/>
                    </a:cubicBezTo>
                    <a:cubicBezTo>
                      <a:pt x="2420295" y="3837439"/>
                      <a:pt x="2656061" y="3822146"/>
                      <a:pt x="2879083" y="3754602"/>
                    </a:cubicBezTo>
                    <a:cubicBezTo>
                      <a:pt x="3126319" y="3679412"/>
                      <a:pt x="3358261" y="3540501"/>
                      <a:pt x="3548148" y="3337870"/>
                    </a:cubicBezTo>
                    <a:cubicBezTo>
                      <a:pt x="3729114" y="3144160"/>
                      <a:pt x="3850183" y="2916040"/>
                      <a:pt x="3911355" y="2677726"/>
                    </a:cubicBezTo>
                    <a:cubicBezTo>
                      <a:pt x="3975075" y="2429216"/>
                      <a:pt x="3975075" y="2169236"/>
                      <a:pt x="3912629" y="1920726"/>
                    </a:cubicBezTo>
                    <a:close/>
                    <a:moveTo>
                      <a:pt x="3643728" y="1092360"/>
                    </a:moveTo>
                    <a:cubicBezTo>
                      <a:pt x="3610594" y="1093635"/>
                      <a:pt x="3577459" y="1106379"/>
                      <a:pt x="3553245" y="1133142"/>
                    </a:cubicBezTo>
                    <a:cubicBezTo>
                      <a:pt x="3527757" y="1158630"/>
                      <a:pt x="3516287" y="1193039"/>
                      <a:pt x="3517562" y="1226173"/>
                    </a:cubicBezTo>
                    <a:cubicBezTo>
                      <a:pt x="3518836" y="1259308"/>
                      <a:pt x="3531580" y="1292443"/>
                      <a:pt x="3558343" y="1316656"/>
                    </a:cubicBezTo>
                    <a:cubicBezTo>
                      <a:pt x="3583831" y="1342145"/>
                      <a:pt x="3618240" y="1353614"/>
                      <a:pt x="3651375" y="1352340"/>
                    </a:cubicBezTo>
                    <a:cubicBezTo>
                      <a:pt x="3685784" y="1351066"/>
                      <a:pt x="3717644" y="1338322"/>
                      <a:pt x="3741858" y="1311559"/>
                    </a:cubicBezTo>
                    <a:cubicBezTo>
                      <a:pt x="3767346" y="1286071"/>
                      <a:pt x="3778816" y="1251662"/>
                      <a:pt x="3777541" y="1218527"/>
                    </a:cubicBezTo>
                    <a:cubicBezTo>
                      <a:pt x="3776267" y="1185392"/>
                      <a:pt x="3763523" y="1152258"/>
                      <a:pt x="3736760" y="1128044"/>
                    </a:cubicBezTo>
                    <a:cubicBezTo>
                      <a:pt x="3711272" y="1102556"/>
                      <a:pt x="3676863" y="1091086"/>
                      <a:pt x="3643728" y="1092360"/>
                    </a:cubicBezTo>
                    <a:close/>
                    <a:moveTo>
                      <a:pt x="2379514" y="567304"/>
                    </a:moveTo>
                    <a:cubicBezTo>
                      <a:pt x="2800069" y="553285"/>
                      <a:pt x="3225722" y="692196"/>
                      <a:pt x="3565990" y="985310"/>
                    </a:cubicBezTo>
                    <a:cubicBezTo>
                      <a:pt x="3590203" y="976389"/>
                      <a:pt x="3615691" y="972566"/>
                      <a:pt x="3639905" y="971292"/>
                    </a:cubicBezTo>
                    <a:cubicBezTo>
                      <a:pt x="3703626" y="968743"/>
                      <a:pt x="3768621" y="991682"/>
                      <a:pt x="3819597" y="1038835"/>
                    </a:cubicBezTo>
                    <a:cubicBezTo>
                      <a:pt x="3869299" y="1087263"/>
                      <a:pt x="3896062" y="1150983"/>
                      <a:pt x="3898610" y="1214704"/>
                    </a:cubicBezTo>
                    <a:cubicBezTo>
                      <a:pt x="3901159" y="1278424"/>
                      <a:pt x="3878220" y="1343419"/>
                      <a:pt x="3829792" y="1395670"/>
                    </a:cubicBezTo>
                    <a:cubicBezTo>
                      <a:pt x="3781365" y="1445372"/>
                      <a:pt x="3717644" y="1472135"/>
                      <a:pt x="3653924" y="1474683"/>
                    </a:cubicBezTo>
                    <a:cubicBezTo>
                      <a:pt x="3590203" y="1477232"/>
                      <a:pt x="3525208" y="1454293"/>
                      <a:pt x="3474232" y="1407140"/>
                    </a:cubicBezTo>
                    <a:cubicBezTo>
                      <a:pt x="3424530" y="1358712"/>
                      <a:pt x="3397767" y="1296266"/>
                      <a:pt x="3395218" y="1231271"/>
                    </a:cubicBezTo>
                    <a:cubicBezTo>
                      <a:pt x="3393944" y="1196862"/>
                      <a:pt x="3400316" y="1162453"/>
                      <a:pt x="3413060" y="1129318"/>
                    </a:cubicBezTo>
                    <a:cubicBezTo>
                      <a:pt x="3117397" y="880808"/>
                      <a:pt x="2749093" y="763563"/>
                      <a:pt x="2385886" y="775032"/>
                    </a:cubicBezTo>
                    <a:cubicBezTo>
                      <a:pt x="1995917" y="787776"/>
                      <a:pt x="1612319" y="949627"/>
                      <a:pt x="1324303" y="1256759"/>
                    </a:cubicBezTo>
                    <a:cubicBezTo>
                      <a:pt x="1036286" y="1563892"/>
                      <a:pt x="901199" y="1957685"/>
                      <a:pt x="913943" y="2347654"/>
                    </a:cubicBezTo>
                    <a:cubicBezTo>
                      <a:pt x="926687" y="2737623"/>
                      <a:pt x="1088537" y="3121221"/>
                      <a:pt x="1395669" y="3409237"/>
                    </a:cubicBezTo>
                    <a:lnTo>
                      <a:pt x="1252936" y="3560892"/>
                    </a:lnTo>
                    <a:cubicBezTo>
                      <a:pt x="903747" y="3234643"/>
                      <a:pt x="720232" y="2796246"/>
                      <a:pt x="706214" y="2354026"/>
                    </a:cubicBezTo>
                    <a:cubicBezTo>
                      <a:pt x="692195" y="1911806"/>
                      <a:pt x="846399" y="1463214"/>
                      <a:pt x="1172648" y="1114025"/>
                    </a:cubicBezTo>
                    <a:cubicBezTo>
                      <a:pt x="1498897" y="764837"/>
                      <a:pt x="1937294" y="581322"/>
                      <a:pt x="2379514" y="567304"/>
                    </a:cubicBezTo>
                    <a:close/>
                    <a:moveTo>
                      <a:pt x="1673491" y="121260"/>
                    </a:moveTo>
                    <a:cubicBezTo>
                      <a:pt x="1640357" y="122535"/>
                      <a:pt x="1607222" y="135279"/>
                      <a:pt x="1583008" y="162041"/>
                    </a:cubicBezTo>
                    <a:cubicBezTo>
                      <a:pt x="1558795" y="187530"/>
                      <a:pt x="1547325" y="221939"/>
                      <a:pt x="1547325" y="255073"/>
                    </a:cubicBezTo>
                    <a:cubicBezTo>
                      <a:pt x="1548599" y="288208"/>
                      <a:pt x="1561343" y="321343"/>
                      <a:pt x="1588106" y="345556"/>
                    </a:cubicBezTo>
                    <a:cubicBezTo>
                      <a:pt x="1613594" y="371045"/>
                      <a:pt x="1648003" y="382514"/>
                      <a:pt x="1681138" y="381240"/>
                    </a:cubicBezTo>
                    <a:cubicBezTo>
                      <a:pt x="1714272" y="379965"/>
                      <a:pt x="1747407" y="367221"/>
                      <a:pt x="1771621" y="340459"/>
                    </a:cubicBezTo>
                    <a:cubicBezTo>
                      <a:pt x="1797109" y="314971"/>
                      <a:pt x="1808579" y="280562"/>
                      <a:pt x="1807304" y="247427"/>
                    </a:cubicBezTo>
                    <a:cubicBezTo>
                      <a:pt x="1806030" y="214292"/>
                      <a:pt x="1793286" y="181158"/>
                      <a:pt x="1766523" y="156944"/>
                    </a:cubicBezTo>
                    <a:cubicBezTo>
                      <a:pt x="1741035" y="131455"/>
                      <a:pt x="1706626" y="119986"/>
                      <a:pt x="1673491" y="121260"/>
                    </a:cubicBezTo>
                    <a:close/>
                    <a:moveTo>
                      <a:pt x="2471272" y="15484"/>
                    </a:moveTo>
                    <a:cubicBezTo>
                      <a:pt x="2750368" y="19307"/>
                      <a:pt x="3028189" y="75381"/>
                      <a:pt x="3291992" y="181157"/>
                    </a:cubicBezTo>
                    <a:cubicBezTo>
                      <a:pt x="3546874" y="283110"/>
                      <a:pt x="3785188" y="433490"/>
                      <a:pt x="3996740" y="631024"/>
                    </a:cubicBezTo>
                    <a:cubicBezTo>
                      <a:pt x="4306422" y="921589"/>
                      <a:pt x="4516699" y="1278424"/>
                      <a:pt x="4627573" y="1660747"/>
                    </a:cubicBezTo>
                    <a:cubicBezTo>
                      <a:pt x="4732075" y="2023954"/>
                      <a:pt x="4746093" y="2407551"/>
                      <a:pt x="4667080" y="2775855"/>
                    </a:cubicBezTo>
                    <a:cubicBezTo>
                      <a:pt x="4669628" y="2777130"/>
                      <a:pt x="4672177" y="2779679"/>
                      <a:pt x="4674726" y="2782228"/>
                    </a:cubicBezTo>
                    <a:cubicBezTo>
                      <a:pt x="4724428" y="2830655"/>
                      <a:pt x="4751191" y="2894376"/>
                      <a:pt x="4753740" y="2958096"/>
                    </a:cubicBezTo>
                    <a:cubicBezTo>
                      <a:pt x="4756289" y="3021817"/>
                      <a:pt x="4734623" y="3088086"/>
                      <a:pt x="4686196" y="3137788"/>
                    </a:cubicBezTo>
                    <a:cubicBezTo>
                      <a:pt x="4637768" y="3187490"/>
                      <a:pt x="4574048" y="3214252"/>
                      <a:pt x="4510327" y="3216801"/>
                    </a:cubicBezTo>
                    <a:cubicBezTo>
                      <a:pt x="4446607" y="3219350"/>
                      <a:pt x="4381612" y="3196411"/>
                      <a:pt x="4330636" y="3149258"/>
                    </a:cubicBezTo>
                    <a:cubicBezTo>
                      <a:pt x="4280933" y="3100830"/>
                      <a:pt x="4254171" y="3038384"/>
                      <a:pt x="4251622" y="2973389"/>
                    </a:cubicBezTo>
                    <a:cubicBezTo>
                      <a:pt x="4249073" y="2909668"/>
                      <a:pt x="4272013" y="2844674"/>
                      <a:pt x="4319166" y="2793697"/>
                    </a:cubicBezTo>
                    <a:cubicBezTo>
                      <a:pt x="4359947" y="2749093"/>
                      <a:pt x="4413472" y="2723605"/>
                      <a:pt x="4468272" y="2715958"/>
                    </a:cubicBezTo>
                    <a:cubicBezTo>
                      <a:pt x="4535815" y="2385886"/>
                      <a:pt x="4523071" y="2041795"/>
                      <a:pt x="4428765" y="1718095"/>
                    </a:cubicBezTo>
                    <a:cubicBezTo>
                      <a:pt x="4329361" y="1372730"/>
                      <a:pt x="4136925" y="1047756"/>
                      <a:pt x="3854006" y="782679"/>
                    </a:cubicBezTo>
                    <a:cubicBezTo>
                      <a:pt x="3661571" y="602987"/>
                      <a:pt x="3443646" y="466625"/>
                      <a:pt x="3214253" y="373593"/>
                    </a:cubicBezTo>
                    <a:cubicBezTo>
                      <a:pt x="2975938" y="276738"/>
                      <a:pt x="2722330" y="227036"/>
                      <a:pt x="2468723" y="223213"/>
                    </a:cubicBezTo>
                    <a:close/>
                    <a:moveTo>
                      <a:pt x="1670943" y="192"/>
                    </a:moveTo>
                    <a:cubicBezTo>
                      <a:pt x="1734663" y="-2357"/>
                      <a:pt x="1799658" y="20582"/>
                      <a:pt x="1850634" y="67735"/>
                    </a:cubicBezTo>
                    <a:cubicBezTo>
                      <a:pt x="1900336" y="116163"/>
                      <a:pt x="1927099" y="178609"/>
                      <a:pt x="1929648" y="243604"/>
                    </a:cubicBezTo>
                    <a:cubicBezTo>
                      <a:pt x="1932197" y="307324"/>
                      <a:pt x="1909257" y="372319"/>
                      <a:pt x="1862104" y="423295"/>
                    </a:cubicBezTo>
                    <a:cubicBezTo>
                      <a:pt x="1813676" y="472997"/>
                      <a:pt x="1749956" y="499760"/>
                      <a:pt x="1686236" y="502309"/>
                    </a:cubicBezTo>
                    <a:cubicBezTo>
                      <a:pt x="1623790" y="504858"/>
                      <a:pt x="1561343" y="483193"/>
                      <a:pt x="1511641" y="439863"/>
                    </a:cubicBezTo>
                    <a:cubicBezTo>
                      <a:pt x="1416061" y="487016"/>
                      <a:pt x="1323029" y="543090"/>
                      <a:pt x="1235095" y="604262"/>
                    </a:cubicBezTo>
                    <a:cubicBezTo>
                      <a:pt x="1125495" y="683275"/>
                      <a:pt x="1020994" y="773758"/>
                      <a:pt x="922864" y="878260"/>
                    </a:cubicBezTo>
                    <a:cubicBezTo>
                      <a:pt x="796697" y="1014621"/>
                      <a:pt x="690922" y="1161179"/>
                      <a:pt x="608085" y="1316657"/>
                    </a:cubicBezTo>
                    <a:cubicBezTo>
                      <a:pt x="522699" y="1478507"/>
                      <a:pt x="458979" y="1646729"/>
                      <a:pt x="418198" y="1820048"/>
                    </a:cubicBezTo>
                    <a:lnTo>
                      <a:pt x="216841" y="1772895"/>
                    </a:lnTo>
                    <a:cubicBezTo>
                      <a:pt x="261445" y="1581734"/>
                      <a:pt x="331538" y="1394396"/>
                      <a:pt x="425844" y="1218527"/>
                    </a:cubicBezTo>
                    <a:cubicBezTo>
                      <a:pt x="517602" y="1046482"/>
                      <a:pt x="632299" y="884632"/>
                      <a:pt x="772484" y="736800"/>
                    </a:cubicBezTo>
                    <a:cubicBezTo>
                      <a:pt x="876985" y="624652"/>
                      <a:pt x="992957" y="525248"/>
                      <a:pt x="1115300" y="437314"/>
                    </a:cubicBezTo>
                    <a:cubicBezTo>
                      <a:pt x="1215978" y="367221"/>
                      <a:pt x="1319205" y="304775"/>
                      <a:pt x="1427530" y="251250"/>
                    </a:cubicBezTo>
                    <a:cubicBezTo>
                      <a:pt x="1427530" y="188804"/>
                      <a:pt x="1449195" y="127632"/>
                      <a:pt x="1495074" y="79205"/>
                    </a:cubicBezTo>
                    <a:cubicBezTo>
                      <a:pt x="1543502" y="29503"/>
                      <a:pt x="1605948" y="2740"/>
                      <a:pt x="1670943" y="192"/>
                    </a:cubicBez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30" name="Green Gears">
                <a:extLst>
                  <a:ext uri="{FF2B5EF4-FFF2-40B4-BE49-F238E27FC236}">
                    <a16:creationId xmlns:a16="http://schemas.microsoft.com/office/drawing/2014/main" id="{3E88ED85-EF6A-4A54-879B-5AA1AFFFD745}"/>
                  </a:ext>
                </a:extLst>
              </p:cNvPr>
              <p:cNvSpPr/>
              <p:nvPr/>
            </p:nvSpPr>
            <p:spPr>
              <a:xfrm>
                <a:off x="2791702" y="2403879"/>
                <a:ext cx="2406085" cy="2406085"/>
              </a:xfrm>
              <a:custGeom>
                <a:avLst/>
                <a:gdLst>
                  <a:gd name="connsiteX0" fmla="*/ 1963866 w 2406085"/>
                  <a:gd name="connsiteY0" fmla="*/ 2119344 h 2406085"/>
                  <a:gd name="connsiteX1" fmla="*/ 1935828 w 2406085"/>
                  <a:gd name="connsiteY1" fmla="*/ 2063270 h 2406085"/>
                  <a:gd name="connsiteX2" fmla="*/ 1906517 w 2406085"/>
                  <a:gd name="connsiteY2" fmla="*/ 2008470 h 2406085"/>
                  <a:gd name="connsiteX3" fmla="*/ 1909066 w 2406085"/>
                  <a:gd name="connsiteY3" fmla="*/ 1988079 h 2406085"/>
                  <a:gd name="connsiteX4" fmla="*/ 1972786 w 2406085"/>
                  <a:gd name="connsiteY4" fmla="*/ 1926908 h 2406085"/>
                  <a:gd name="connsiteX5" fmla="*/ 2030135 w 2406085"/>
                  <a:gd name="connsiteY5" fmla="*/ 1859364 h 2406085"/>
                  <a:gd name="connsiteX6" fmla="*/ 2050525 w 2406085"/>
                  <a:gd name="connsiteY6" fmla="*/ 1855541 h 2406085"/>
                  <a:gd name="connsiteX7" fmla="*/ 2107874 w 2406085"/>
                  <a:gd name="connsiteY7" fmla="*/ 1881029 h 2406085"/>
                  <a:gd name="connsiteX8" fmla="*/ 2165222 w 2406085"/>
                  <a:gd name="connsiteY8" fmla="*/ 1905242 h 2406085"/>
                  <a:gd name="connsiteX9" fmla="*/ 2185613 w 2406085"/>
                  <a:gd name="connsiteY9" fmla="*/ 1897596 h 2406085"/>
                  <a:gd name="connsiteX10" fmla="*/ 2212375 w 2406085"/>
                  <a:gd name="connsiteY10" fmla="*/ 1859364 h 2406085"/>
                  <a:gd name="connsiteX11" fmla="*/ 2264626 w 2406085"/>
                  <a:gd name="connsiteY11" fmla="*/ 1771429 h 2406085"/>
                  <a:gd name="connsiteX12" fmla="*/ 2290114 w 2406085"/>
                  <a:gd name="connsiteY12" fmla="*/ 1723002 h 2406085"/>
                  <a:gd name="connsiteX13" fmla="*/ 2309230 w 2406085"/>
                  <a:gd name="connsiteY13" fmla="*/ 1679672 h 2406085"/>
                  <a:gd name="connsiteX14" fmla="*/ 2327072 w 2406085"/>
                  <a:gd name="connsiteY14" fmla="*/ 1636342 h 2406085"/>
                  <a:gd name="connsiteX15" fmla="*/ 2321974 w 2406085"/>
                  <a:gd name="connsiteY15" fmla="*/ 1615952 h 2406085"/>
                  <a:gd name="connsiteX16" fmla="*/ 2269724 w 2406085"/>
                  <a:gd name="connsiteY16" fmla="*/ 1581542 h 2406085"/>
                  <a:gd name="connsiteX17" fmla="*/ 2216199 w 2406085"/>
                  <a:gd name="connsiteY17" fmla="*/ 1548408 h 2406085"/>
                  <a:gd name="connsiteX18" fmla="*/ 2208552 w 2406085"/>
                  <a:gd name="connsiteY18" fmla="*/ 1529292 h 2406085"/>
                  <a:gd name="connsiteX19" fmla="*/ 2221296 w 2406085"/>
                  <a:gd name="connsiteY19" fmla="*/ 1487236 h 2406085"/>
                  <a:gd name="connsiteX20" fmla="*/ 2228943 w 2406085"/>
                  <a:gd name="connsiteY20" fmla="*/ 1457925 h 2406085"/>
                  <a:gd name="connsiteX21" fmla="*/ 2231492 w 2406085"/>
                  <a:gd name="connsiteY21" fmla="*/ 1443906 h 2406085"/>
                  <a:gd name="connsiteX22" fmla="*/ 2240412 w 2406085"/>
                  <a:gd name="connsiteY22" fmla="*/ 1400576 h 2406085"/>
                  <a:gd name="connsiteX23" fmla="*/ 2246784 w 2406085"/>
                  <a:gd name="connsiteY23" fmla="*/ 1371265 h 2406085"/>
                  <a:gd name="connsiteX24" fmla="*/ 2248059 w 2406085"/>
                  <a:gd name="connsiteY24" fmla="*/ 1357246 h 2406085"/>
                  <a:gd name="connsiteX25" fmla="*/ 2262077 w 2406085"/>
                  <a:gd name="connsiteY25" fmla="*/ 1343228 h 2406085"/>
                  <a:gd name="connsiteX26" fmla="*/ 2324523 w 2406085"/>
                  <a:gd name="connsiteY26" fmla="*/ 1336856 h 2406085"/>
                  <a:gd name="connsiteX27" fmla="*/ 2386969 w 2406085"/>
                  <a:gd name="connsiteY27" fmla="*/ 1329209 h 2406085"/>
                  <a:gd name="connsiteX28" fmla="*/ 2400988 w 2406085"/>
                  <a:gd name="connsiteY28" fmla="*/ 1312642 h 2406085"/>
                  <a:gd name="connsiteX29" fmla="*/ 2402262 w 2406085"/>
                  <a:gd name="connsiteY29" fmla="*/ 1299898 h 2406085"/>
                  <a:gd name="connsiteX30" fmla="*/ 2404811 w 2406085"/>
                  <a:gd name="connsiteY30" fmla="*/ 1266763 h 2406085"/>
                  <a:gd name="connsiteX31" fmla="*/ 2406086 w 2406085"/>
                  <a:gd name="connsiteY31" fmla="*/ 1164811 h 2406085"/>
                  <a:gd name="connsiteX32" fmla="*/ 2398439 w 2406085"/>
                  <a:gd name="connsiteY32" fmla="*/ 1062858 h 2406085"/>
                  <a:gd name="connsiteX33" fmla="*/ 2393341 w 2406085"/>
                  <a:gd name="connsiteY33" fmla="*/ 1029723 h 2406085"/>
                  <a:gd name="connsiteX34" fmla="*/ 2390793 w 2406085"/>
                  <a:gd name="connsiteY34" fmla="*/ 1016979 h 2406085"/>
                  <a:gd name="connsiteX35" fmla="*/ 2375500 w 2406085"/>
                  <a:gd name="connsiteY35" fmla="*/ 1001686 h 2406085"/>
                  <a:gd name="connsiteX36" fmla="*/ 2313054 w 2406085"/>
                  <a:gd name="connsiteY36" fmla="*/ 997863 h 2406085"/>
                  <a:gd name="connsiteX37" fmla="*/ 2250608 w 2406085"/>
                  <a:gd name="connsiteY37" fmla="*/ 995314 h 2406085"/>
                  <a:gd name="connsiteX38" fmla="*/ 2235315 w 2406085"/>
                  <a:gd name="connsiteY38" fmla="*/ 982570 h 2406085"/>
                  <a:gd name="connsiteX39" fmla="*/ 2232766 w 2406085"/>
                  <a:gd name="connsiteY39" fmla="*/ 968551 h 2406085"/>
                  <a:gd name="connsiteX40" fmla="*/ 2225120 w 2406085"/>
                  <a:gd name="connsiteY40" fmla="*/ 939240 h 2406085"/>
                  <a:gd name="connsiteX41" fmla="*/ 2213650 w 2406085"/>
                  <a:gd name="connsiteY41" fmla="*/ 897185 h 2406085"/>
                  <a:gd name="connsiteX42" fmla="*/ 2209827 w 2406085"/>
                  <a:gd name="connsiteY42" fmla="*/ 884440 h 2406085"/>
                  <a:gd name="connsiteX43" fmla="*/ 2200905 w 2406085"/>
                  <a:gd name="connsiteY43" fmla="*/ 855129 h 2406085"/>
                  <a:gd name="connsiteX44" fmla="*/ 2184338 w 2406085"/>
                  <a:gd name="connsiteY44" fmla="*/ 814348 h 2406085"/>
                  <a:gd name="connsiteX45" fmla="*/ 2190710 w 2406085"/>
                  <a:gd name="connsiteY45" fmla="*/ 795232 h 2406085"/>
                  <a:gd name="connsiteX46" fmla="*/ 2241687 w 2406085"/>
                  <a:gd name="connsiteY46" fmla="*/ 758274 h 2406085"/>
                  <a:gd name="connsiteX47" fmla="*/ 2292663 w 2406085"/>
                  <a:gd name="connsiteY47" fmla="*/ 720041 h 2406085"/>
                  <a:gd name="connsiteX48" fmla="*/ 2296486 w 2406085"/>
                  <a:gd name="connsiteY48" fmla="*/ 698377 h 2406085"/>
                  <a:gd name="connsiteX49" fmla="*/ 2276096 w 2406085"/>
                  <a:gd name="connsiteY49" fmla="*/ 656321 h 2406085"/>
                  <a:gd name="connsiteX50" fmla="*/ 2254431 w 2406085"/>
                  <a:gd name="connsiteY50" fmla="*/ 614265 h 2406085"/>
                  <a:gd name="connsiteX51" fmla="*/ 2225120 w 2406085"/>
                  <a:gd name="connsiteY51" fmla="*/ 568387 h 2406085"/>
                  <a:gd name="connsiteX52" fmla="*/ 2167771 w 2406085"/>
                  <a:gd name="connsiteY52" fmla="*/ 484276 h 2406085"/>
                  <a:gd name="connsiteX53" fmla="*/ 2139734 w 2406085"/>
                  <a:gd name="connsiteY53" fmla="*/ 447318 h 2406085"/>
                  <a:gd name="connsiteX54" fmla="*/ 2119343 w 2406085"/>
                  <a:gd name="connsiteY54" fmla="*/ 440946 h 2406085"/>
                  <a:gd name="connsiteX55" fmla="*/ 2063269 w 2406085"/>
                  <a:gd name="connsiteY55" fmla="*/ 468983 h 2406085"/>
                  <a:gd name="connsiteX56" fmla="*/ 2008470 w 2406085"/>
                  <a:gd name="connsiteY56" fmla="*/ 498294 h 2406085"/>
                  <a:gd name="connsiteX57" fmla="*/ 1988079 w 2406085"/>
                  <a:gd name="connsiteY57" fmla="*/ 495745 h 2406085"/>
                  <a:gd name="connsiteX58" fmla="*/ 1926907 w 2406085"/>
                  <a:gd name="connsiteY58" fmla="*/ 432025 h 2406085"/>
                  <a:gd name="connsiteX59" fmla="*/ 1859364 w 2406085"/>
                  <a:gd name="connsiteY59" fmla="*/ 374676 h 2406085"/>
                  <a:gd name="connsiteX60" fmla="*/ 1855541 w 2406085"/>
                  <a:gd name="connsiteY60" fmla="*/ 354286 h 2406085"/>
                  <a:gd name="connsiteX61" fmla="*/ 1881029 w 2406085"/>
                  <a:gd name="connsiteY61" fmla="*/ 298212 h 2406085"/>
                  <a:gd name="connsiteX62" fmla="*/ 1905243 w 2406085"/>
                  <a:gd name="connsiteY62" fmla="*/ 240863 h 2406085"/>
                  <a:gd name="connsiteX63" fmla="*/ 1897596 w 2406085"/>
                  <a:gd name="connsiteY63" fmla="*/ 220473 h 2406085"/>
                  <a:gd name="connsiteX64" fmla="*/ 1859364 w 2406085"/>
                  <a:gd name="connsiteY64" fmla="*/ 193710 h 2406085"/>
                  <a:gd name="connsiteX65" fmla="*/ 1771430 w 2406085"/>
                  <a:gd name="connsiteY65" fmla="*/ 141459 h 2406085"/>
                  <a:gd name="connsiteX66" fmla="*/ 1723002 w 2406085"/>
                  <a:gd name="connsiteY66" fmla="*/ 115971 h 2406085"/>
                  <a:gd name="connsiteX67" fmla="*/ 1679672 w 2406085"/>
                  <a:gd name="connsiteY67" fmla="*/ 96855 h 2406085"/>
                  <a:gd name="connsiteX68" fmla="*/ 1636342 w 2406085"/>
                  <a:gd name="connsiteY68" fmla="*/ 79013 h 2406085"/>
                  <a:gd name="connsiteX69" fmla="*/ 1615951 w 2406085"/>
                  <a:gd name="connsiteY69" fmla="*/ 84111 h 2406085"/>
                  <a:gd name="connsiteX70" fmla="*/ 1581543 w 2406085"/>
                  <a:gd name="connsiteY70" fmla="*/ 136362 h 2406085"/>
                  <a:gd name="connsiteX71" fmla="*/ 1548408 w 2406085"/>
                  <a:gd name="connsiteY71" fmla="*/ 189887 h 2406085"/>
                  <a:gd name="connsiteX72" fmla="*/ 1529292 w 2406085"/>
                  <a:gd name="connsiteY72" fmla="*/ 197534 h 2406085"/>
                  <a:gd name="connsiteX73" fmla="*/ 1487236 w 2406085"/>
                  <a:gd name="connsiteY73" fmla="*/ 184789 h 2406085"/>
                  <a:gd name="connsiteX74" fmla="*/ 1457925 w 2406085"/>
                  <a:gd name="connsiteY74" fmla="*/ 177143 h 2406085"/>
                  <a:gd name="connsiteX75" fmla="*/ 1443906 w 2406085"/>
                  <a:gd name="connsiteY75" fmla="*/ 174594 h 2406085"/>
                  <a:gd name="connsiteX76" fmla="*/ 1400576 w 2406085"/>
                  <a:gd name="connsiteY76" fmla="*/ 165673 h 2406085"/>
                  <a:gd name="connsiteX77" fmla="*/ 1371265 w 2406085"/>
                  <a:gd name="connsiteY77" fmla="*/ 159301 h 2406085"/>
                  <a:gd name="connsiteX78" fmla="*/ 1357246 w 2406085"/>
                  <a:gd name="connsiteY78" fmla="*/ 158027 h 2406085"/>
                  <a:gd name="connsiteX79" fmla="*/ 1343228 w 2406085"/>
                  <a:gd name="connsiteY79" fmla="*/ 144008 h 2406085"/>
                  <a:gd name="connsiteX80" fmla="*/ 1336856 w 2406085"/>
                  <a:gd name="connsiteY80" fmla="*/ 81562 h 2406085"/>
                  <a:gd name="connsiteX81" fmla="*/ 1329209 w 2406085"/>
                  <a:gd name="connsiteY81" fmla="*/ 19116 h 2406085"/>
                  <a:gd name="connsiteX82" fmla="*/ 1312642 w 2406085"/>
                  <a:gd name="connsiteY82" fmla="*/ 5098 h 2406085"/>
                  <a:gd name="connsiteX83" fmla="*/ 1299898 w 2406085"/>
                  <a:gd name="connsiteY83" fmla="*/ 3823 h 2406085"/>
                  <a:gd name="connsiteX84" fmla="*/ 1266763 w 2406085"/>
                  <a:gd name="connsiteY84" fmla="*/ 1274 h 2406085"/>
                  <a:gd name="connsiteX85" fmla="*/ 1164810 w 2406085"/>
                  <a:gd name="connsiteY85" fmla="*/ 0 h 2406085"/>
                  <a:gd name="connsiteX86" fmla="*/ 1062858 w 2406085"/>
                  <a:gd name="connsiteY86" fmla="*/ 7646 h 2406085"/>
                  <a:gd name="connsiteX87" fmla="*/ 1029723 w 2406085"/>
                  <a:gd name="connsiteY87" fmla="*/ 12744 h 2406085"/>
                  <a:gd name="connsiteX88" fmla="*/ 1016979 w 2406085"/>
                  <a:gd name="connsiteY88" fmla="*/ 15293 h 2406085"/>
                  <a:gd name="connsiteX89" fmla="*/ 1001686 w 2406085"/>
                  <a:gd name="connsiteY89" fmla="*/ 30586 h 2406085"/>
                  <a:gd name="connsiteX90" fmla="*/ 997863 w 2406085"/>
                  <a:gd name="connsiteY90" fmla="*/ 93032 h 2406085"/>
                  <a:gd name="connsiteX91" fmla="*/ 995314 w 2406085"/>
                  <a:gd name="connsiteY91" fmla="*/ 155478 h 2406085"/>
                  <a:gd name="connsiteX92" fmla="*/ 982570 w 2406085"/>
                  <a:gd name="connsiteY92" fmla="*/ 170771 h 2406085"/>
                  <a:gd name="connsiteX93" fmla="*/ 968551 w 2406085"/>
                  <a:gd name="connsiteY93" fmla="*/ 173320 h 2406085"/>
                  <a:gd name="connsiteX94" fmla="*/ 939240 w 2406085"/>
                  <a:gd name="connsiteY94" fmla="*/ 180966 h 2406085"/>
                  <a:gd name="connsiteX95" fmla="*/ 897184 w 2406085"/>
                  <a:gd name="connsiteY95" fmla="*/ 192436 h 2406085"/>
                  <a:gd name="connsiteX96" fmla="*/ 884440 w 2406085"/>
                  <a:gd name="connsiteY96" fmla="*/ 196259 h 2406085"/>
                  <a:gd name="connsiteX97" fmla="*/ 855129 w 2406085"/>
                  <a:gd name="connsiteY97" fmla="*/ 206454 h 2406085"/>
                  <a:gd name="connsiteX98" fmla="*/ 814348 w 2406085"/>
                  <a:gd name="connsiteY98" fmla="*/ 221747 h 2406085"/>
                  <a:gd name="connsiteX99" fmla="*/ 795232 w 2406085"/>
                  <a:gd name="connsiteY99" fmla="*/ 215375 h 2406085"/>
                  <a:gd name="connsiteX100" fmla="*/ 758274 w 2406085"/>
                  <a:gd name="connsiteY100" fmla="*/ 164399 h 2406085"/>
                  <a:gd name="connsiteX101" fmla="*/ 720042 w 2406085"/>
                  <a:gd name="connsiteY101" fmla="*/ 113422 h 2406085"/>
                  <a:gd name="connsiteX102" fmla="*/ 699651 w 2406085"/>
                  <a:gd name="connsiteY102" fmla="*/ 109599 h 2406085"/>
                  <a:gd name="connsiteX103" fmla="*/ 657596 w 2406085"/>
                  <a:gd name="connsiteY103" fmla="*/ 129990 h 2406085"/>
                  <a:gd name="connsiteX104" fmla="*/ 615540 w 2406085"/>
                  <a:gd name="connsiteY104" fmla="*/ 151655 h 2406085"/>
                  <a:gd name="connsiteX105" fmla="*/ 569661 w 2406085"/>
                  <a:gd name="connsiteY105" fmla="*/ 179692 h 2406085"/>
                  <a:gd name="connsiteX106" fmla="*/ 485550 w 2406085"/>
                  <a:gd name="connsiteY106" fmla="*/ 237040 h 2406085"/>
                  <a:gd name="connsiteX107" fmla="*/ 448592 w 2406085"/>
                  <a:gd name="connsiteY107" fmla="*/ 265077 h 2406085"/>
                  <a:gd name="connsiteX108" fmla="*/ 442220 w 2406085"/>
                  <a:gd name="connsiteY108" fmla="*/ 285468 h 2406085"/>
                  <a:gd name="connsiteX109" fmla="*/ 470257 w 2406085"/>
                  <a:gd name="connsiteY109" fmla="*/ 341542 h 2406085"/>
                  <a:gd name="connsiteX110" fmla="*/ 499569 w 2406085"/>
                  <a:gd name="connsiteY110" fmla="*/ 396341 h 2406085"/>
                  <a:gd name="connsiteX111" fmla="*/ 497020 w 2406085"/>
                  <a:gd name="connsiteY111" fmla="*/ 416732 h 2406085"/>
                  <a:gd name="connsiteX112" fmla="*/ 433299 w 2406085"/>
                  <a:gd name="connsiteY112" fmla="*/ 477904 h 2406085"/>
                  <a:gd name="connsiteX113" fmla="*/ 375951 w 2406085"/>
                  <a:gd name="connsiteY113" fmla="*/ 545447 h 2406085"/>
                  <a:gd name="connsiteX114" fmla="*/ 355560 w 2406085"/>
                  <a:gd name="connsiteY114" fmla="*/ 549271 h 2406085"/>
                  <a:gd name="connsiteX115" fmla="*/ 298212 w 2406085"/>
                  <a:gd name="connsiteY115" fmla="*/ 523782 h 2406085"/>
                  <a:gd name="connsiteX116" fmla="*/ 240863 w 2406085"/>
                  <a:gd name="connsiteY116" fmla="*/ 499569 h 2406085"/>
                  <a:gd name="connsiteX117" fmla="*/ 220473 w 2406085"/>
                  <a:gd name="connsiteY117" fmla="*/ 507215 h 2406085"/>
                  <a:gd name="connsiteX118" fmla="*/ 193710 w 2406085"/>
                  <a:gd name="connsiteY118" fmla="*/ 545447 h 2406085"/>
                  <a:gd name="connsiteX119" fmla="*/ 141459 w 2406085"/>
                  <a:gd name="connsiteY119" fmla="*/ 633382 h 2406085"/>
                  <a:gd name="connsiteX120" fmla="*/ 115971 w 2406085"/>
                  <a:gd name="connsiteY120" fmla="*/ 681809 h 2406085"/>
                  <a:gd name="connsiteX121" fmla="*/ 96855 w 2406085"/>
                  <a:gd name="connsiteY121" fmla="*/ 725139 h 2406085"/>
                  <a:gd name="connsiteX122" fmla="*/ 79013 w 2406085"/>
                  <a:gd name="connsiteY122" fmla="*/ 768469 h 2406085"/>
                  <a:gd name="connsiteX123" fmla="*/ 84111 w 2406085"/>
                  <a:gd name="connsiteY123" fmla="*/ 788860 h 2406085"/>
                  <a:gd name="connsiteX124" fmla="*/ 136362 w 2406085"/>
                  <a:gd name="connsiteY124" fmla="*/ 823269 h 2406085"/>
                  <a:gd name="connsiteX125" fmla="*/ 189887 w 2406085"/>
                  <a:gd name="connsiteY125" fmla="*/ 856403 h 2406085"/>
                  <a:gd name="connsiteX126" fmla="*/ 197534 w 2406085"/>
                  <a:gd name="connsiteY126" fmla="*/ 875519 h 2406085"/>
                  <a:gd name="connsiteX127" fmla="*/ 184789 w 2406085"/>
                  <a:gd name="connsiteY127" fmla="*/ 917575 h 2406085"/>
                  <a:gd name="connsiteX128" fmla="*/ 177143 w 2406085"/>
                  <a:gd name="connsiteY128" fmla="*/ 946886 h 2406085"/>
                  <a:gd name="connsiteX129" fmla="*/ 174594 w 2406085"/>
                  <a:gd name="connsiteY129" fmla="*/ 960905 h 2406085"/>
                  <a:gd name="connsiteX130" fmla="*/ 165673 w 2406085"/>
                  <a:gd name="connsiteY130" fmla="*/ 1004235 h 2406085"/>
                  <a:gd name="connsiteX131" fmla="*/ 159301 w 2406085"/>
                  <a:gd name="connsiteY131" fmla="*/ 1033546 h 2406085"/>
                  <a:gd name="connsiteX132" fmla="*/ 158027 w 2406085"/>
                  <a:gd name="connsiteY132" fmla="*/ 1047565 h 2406085"/>
                  <a:gd name="connsiteX133" fmla="*/ 144008 w 2406085"/>
                  <a:gd name="connsiteY133" fmla="*/ 1061583 h 2406085"/>
                  <a:gd name="connsiteX134" fmla="*/ 81562 w 2406085"/>
                  <a:gd name="connsiteY134" fmla="*/ 1067955 h 2406085"/>
                  <a:gd name="connsiteX135" fmla="*/ 19116 w 2406085"/>
                  <a:gd name="connsiteY135" fmla="*/ 1075602 h 2406085"/>
                  <a:gd name="connsiteX136" fmla="*/ 5098 w 2406085"/>
                  <a:gd name="connsiteY136" fmla="*/ 1092169 h 2406085"/>
                  <a:gd name="connsiteX137" fmla="*/ 3823 w 2406085"/>
                  <a:gd name="connsiteY137" fmla="*/ 1104913 h 2406085"/>
                  <a:gd name="connsiteX138" fmla="*/ 1274 w 2406085"/>
                  <a:gd name="connsiteY138" fmla="*/ 1138048 h 2406085"/>
                  <a:gd name="connsiteX139" fmla="*/ 0 w 2406085"/>
                  <a:gd name="connsiteY139" fmla="*/ 1240001 h 2406085"/>
                  <a:gd name="connsiteX140" fmla="*/ 7646 w 2406085"/>
                  <a:gd name="connsiteY140" fmla="*/ 1341954 h 2406085"/>
                  <a:gd name="connsiteX141" fmla="*/ 12744 w 2406085"/>
                  <a:gd name="connsiteY141" fmla="*/ 1375088 h 2406085"/>
                  <a:gd name="connsiteX142" fmla="*/ 15293 w 2406085"/>
                  <a:gd name="connsiteY142" fmla="*/ 1387832 h 2406085"/>
                  <a:gd name="connsiteX143" fmla="*/ 30586 w 2406085"/>
                  <a:gd name="connsiteY143" fmla="*/ 1403125 h 2406085"/>
                  <a:gd name="connsiteX144" fmla="*/ 93032 w 2406085"/>
                  <a:gd name="connsiteY144" fmla="*/ 1406949 h 2406085"/>
                  <a:gd name="connsiteX145" fmla="*/ 155478 w 2406085"/>
                  <a:gd name="connsiteY145" fmla="*/ 1409497 h 2406085"/>
                  <a:gd name="connsiteX146" fmla="*/ 170771 w 2406085"/>
                  <a:gd name="connsiteY146" fmla="*/ 1422241 h 2406085"/>
                  <a:gd name="connsiteX147" fmla="*/ 173320 w 2406085"/>
                  <a:gd name="connsiteY147" fmla="*/ 1436260 h 2406085"/>
                  <a:gd name="connsiteX148" fmla="*/ 180966 w 2406085"/>
                  <a:gd name="connsiteY148" fmla="*/ 1465571 h 2406085"/>
                  <a:gd name="connsiteX149" fmla="*/ 192436 w 2406085"/>
                  <a:gd name="connsiteY149" fmla="*/ 1507627 h 2406085"/>
                  <a:gd name="connsiteX150" fmla="*/ 196259 w 2406085"/>
                  <a:gd name="connsiteY150" fmla="*/ 1520371 h 2406085"/>
                  <a:gd name="connsiteX151" fmla="*/ 206454 w 2406085"/>
                  <a:gd name="connsiteY151" fmla="*/ 1549682 h 2406085"/>
                  <a:gd name="connsiteX152" fmla="*/ 221747 w 2406085"/>
                  <a:gd name="connsiteY152" fmla="*/ 1590463 h 2406085"/>
                  <a:gd name="connsiteX153" fmla="*/ 215375 w 2406085"/>
                  <a:gd name="connsiteY153" fmla="*/ 1609580 h 2406085"/>
                  <a:gd name="connsiteX154" fmla="*/ 164399 w 2406085"/>
                  <a:gd name="connsiteY154" fmla="*/ 1646537 h 2406085"/>
                  <a:gd name="connsiteX155" fmla="*/ 113422 w 2406085"/>
                  <a:gd name="connsiteY155" fmla="*/ 1684770 h 2406085"/>
                  <a:gd name="connsiteX156" fmla="*/ 109599 w 2406085"/>
                  <a:gd name="connsiteY156" fmla="*/ 1705160 h 2406085"/>
                  <a:gd name="connsiteX157" fmla="*/ 129990 w 2406085"/>
                  <a:gd name="connsiteY157" fmla="*/ 1747216 h 2406085"/>
                  <a:gd name="connsiteX158" fmla="*/ 151655 w 2406085"/>
                  <a:gd name="connsiteY158" fmla="*/ 1789271 h 2406085"/>
                  <a:gd name="connsiteX159" fmla="*/ 180966 w 2406085"/>
                  <a:gd name="connsiteY159" fmla="*/ 1836424 h 2406085"/>
                  <a:gd name="connsiteX160" fmla="*/ 238315 w 2406085"/>
                  <a:gd name="connsiteY160" fmla="*/ 1920535 h 2406085"/>
                  <a:gd name="connsiteX161" fmla="*/ 266352 w 2406085"/>
                  <a:gd name="connsiteY161" fmla="*/ 1957493 h 2406085"/>
                  <a:gd name="connsiteX162" fmla="*/ 286742 w 2406085"/>
                  <a:gd name="connsiteY162" fmla="*/ 1963865 h 2406085"/>
                  <a:gd name="connsiteX163" fmla="*/ 342816 w 2406085"/>
                  <a:gd name="connsiteY163" fmla="*/ 1935829 h 2406085"/>
                  <a:gd name="connsiteX164" fmla="*/ 397616 w 2406085"/>
                  <a:gd name="connsiteY164" fmla="*/ 1906517 h 2406085"/>
                  <a:gd name="connsiteX165" fmla="*/ 418006 w 2406085"/>
                  <a:gd name="connsiteY165" fmla="*/ 1909066 h 2406085"/>
                  <a:gd name="connsiteX166" fmla="*/ 479178 w 2406085"/>
                  <a:gd name="connsiteY166" fmla="*/ 1972786 h 2406085"/>
                  <a:gd name="connsiteX167" fmla="*/ 546722 w 2406085"/>
                  <a:gd name="connsiteY167" fmla="*/ 2030135 h 2406085"/>
                  <a:gd name="connsiteX168" fmla="*/ 550545 w 2406085"/>
                  <a:gd name="connsiteY168" fmla="*/ 2050525 h 2406085"/>
                  <a:gd name="connsiteX169" fmla="*/ 525057 w 2406085"/>
                  <a:gd name="connsiteY169" fmla="*/ 2107874 h 2406085"/>
                  <a:gd name="connsiteX170" fmla="*/ 500843 w 2406085"/>
                  <a:gd name="connsiteY170" fmla="*/ 2165222 h 2406085"/>
                  <a:gd name="connsiteX171" fmla="*/ 508489 w 2406085"/>
                  <a:gd name="connsiteY171" fmla="*/ 2185613 h 2406085"/>
                  <a:gd name="connsiteX172" fmla="*/ 546722 w 2406085"/>
                  <a:gd name="connsiteY172" fmla="*/ 2212375 h 2406085"/>
                  <a:gd name="connsiteX173" fmla="*/ 634656 w 2406085"/>
                  <a:gd name="connsiteY173" fmla="*/ 2264626 h 2406085"/>
                  <a:gd name="connsiteX174" fmla="*/ 683084 w 2406085"/>
                  <a:gd name="connsiteY174" fmla="*/ 2290114 h 2406085"/>
                  <a:gd name="connsiteX175" fmla="*/ 726414 w 2406085"/>
                  <a:gd name="connsiteY175" fmla="*/ 2309231 h 2406085"/>
                  <a:gd name="connsiteX176" fmla="*/ 769743 w 2406085"/>
                  <a:gd name="connsiteY176" fmla="*/ 2327072 h 2406085"/>
                  <a:gd name="connsiteX177" fmla="*/ 790134 w 2406085"/>
                  <a:gd name="connsiteY177" fmla="*/ 2321975 h 2406085"/>
                  <a:gd name="connsiteX178" fmla="*/ 824543 w 2406085"/>
                  <a:gd name="connsiteY178" fmla="*/ 2269724 h 2406085"/>
                  <a:gd name="connsiteX179" fmla="*/ 857678 w 2406085"/>
                  <a:gd name="connsiteY179" fmla="*/ 2216199 h 2406085"/>
                  <a:gd name="connsiteX180" fmla="*/ 876794 w 2406085"/>
                  <a:gd name="connsiteY180" fmla="*/ 2208552 h 2406085"/>
                  <a:gd name="connsiteX181" fmla="*/ 918850 w 2406085"/>
                  <a:gd name="connsiteY181" fmla="*/ 2221296 h 2406085"/>
                  <a:gd name="connsiteX182" fmla="*/ 948161 w 2406085"/>
                  <a:gd name="connsiteY182" fmla="*/ 2228943 h 2406085"/>
                  <a:gd name="connsiteX183" fmla="*/ 962179 w 2406085"/>
                  <a:gd name="connsiteY183" fmla="*/ 2231491 h 2406085"/>
                  <a:gd name="connsiteX184" fmla="*/ 1005509 w 2406085"/>
                  <a:gd name="connsiteY184" fmla="*/ 2240412 h 2406085"/>
                  <a:gd name="connsiteX185" fmla="*/ 1034820 w 2406085"/>
                  <a:gd name="connsiteY185" fmla="*/ 2246785 h 2406085"/>
                  <a:gd name="connsiteX186" fmla="*/ 1048839 w 2406085"/>
                  <a:gd name="connsiteY186" fmla="*/ 2248059 h 2406085"/>
                  <a:gd name="connsiteX187" fmla="*/ 1062858 w 2406085"/>
                  <a:gd name="connsiteY187" fmla="*/ 2262077 h 2406085"/>
                  <a:gd name="connsiteX188" fmla="*/ 1069230 w 2406085"/>
                  <a:gd name="connsiteY188" fmla="*/ 2324524 h 2406085"/>
                  <a:gd name="connsiteX189" fmla="*/ 1076876 w 2406085"/>
                  <a:gd name="connsiteY189" fmla="*/ 2386970 h 2406085"/>
                  <a:gd name="connsiteX190" fmla="*/ 1093443 w 2406085"/>
                  <a:gd name="connsiteY190" fmla="*/ 2400988 h 2406085"/>
                  <a:gd name="connsiteX191" fmla="*/ 1106188 w 2406085"/>
                  <a:gd name="connsiteY191" fmla="*/ 2402262 h 2406085"/>
                  <a:gd name="connsiteX192" fmla="*/ 1139322 w 2406085"/>
                  <a:gd name="connsiteY192" fmla="*/ 2404811 h 2406085"/>
                  <a:gd name="connsiteX193" fmla="*/ 1241275 w 2406085"/>
                  <a:gd name="connsiteY193" fmla="*/ 2406086 h 2406085"/>
                  <a:gd name="connsiteX194" fmla="*/ 1343228 w 2406085"/>
                  <a:gd name="connsiteY194" fmla="*/ 2398439 h 2406085"/>
                  <a:gd name="connsiteX195" fmla="*/ 1376363 w 2406085"/>
                  <a:gd name="connsiteY195" fmla="*/ 2393342 h 2406085"/>
                  <a:gd name="connsiteX196" fmla="*/ 1389107 w 2406085"/>
                  <a:gd name="connsiteY196" fmla="*/ 2390793 h 2406085"/>
                  <a:gd name="connsiteX197" fmla="*/ 1404399 w 2406085"/>
                  <a:gd name="connsiteY197" fmla="*/ 2375500 h 2406085"/>
                  <a:gd name="connsiteX198" fmla="*/ 1408223 w 2406085"/>
                  <a:gd name="connsiteY198" fmla="*/ 2313054 h 2406085"/>
                  <a:gd name="connsiteX199" fmla="*/ 1410771 w 2406085"/>
                  <a:gd name="connsiteY199" fmla="*/ 2250608 h 2406085"/>
                  <a:gd name="connsiteX200" fmla="*/ 1423515 w 2406085"/>
                  <a:gd name="connsiteY200" fmla="*/ 2235315 h 2406085"/>
                  <a:gd name="connsiteX201" fmla="*/ 1437534 w 2406085"/>
                  <a:gd name="connsiteY201" fmla="*/ 2232766 h 2406085"/>
                  <a:gd name="connsiteX202" fmla="*/ 1466846 w 2406085"/>
                  <a:gd name="connsiteY202" fmla="*/ 2225119 h 2406085"/>
                  <a:gd name="connsiteX203" fmla="*/ 1508901 w 2406085"/>
                  <a:gd name="connsiteY203" fmla="*/ 2213650 h 2406085"/>
                  <a:gd name="connsiteX204" fmla="*/ 1521645 w 2406085"/>
                  <a:gd name="connsiteY204" fmla="*/ 2209827 h 2406085"/>
                  <a:gd name="connsiteX205" fmla="*/ 1550956 w 2406085"/>
                  <a:gd name="connsiteY205" fmla="*/ 2199631 h 2406085"/>
                  <a:gd name="connsiteX206" fmla="*/ 1591738 w 2406085"/>
                  <a:gd name="connsiteY206" fmla="*/ 2183064 h 2406085"/>
                  <a:gd name="connsiteX207" fmla="*/ 1610854 w 2406085"/>
                  <a:gd name="connsiteY207" fmla="*/ 2189436 h 2406085"/>
                  <a:gd name="connsiteX208" fmla="*/ 1647812 w 2406085"/>
                  <a:gd name="connsiteY208" fmla="*/ 2240412 h 2406085"/>
                  <a:gd name="connsiteX209" fmla="*/ 1686044 w 2406085"/>
                  <a:gd name="connsiteY209" fmla="*/ 2291389 h 2406085"/>
                  <a:gd name="connsiteX210" fmla="*/ 1707709 w 2406085"/>
                  <a:gd name="connsiteY210" fmla="*/ 2295212 h 2406085"/>
                  <a:gd name="connsiteX211" fmla="*/ 1749764 w 2406085"/>
                  <a:gd name="connsiteY211" fmla="*/ 2274821 h 2406085"/>
                  <a:gd name="connsiteX212" fmla="*/ 1791820 w 2406085"/>
                  <a:gd name="connsiteY212" fmla="*/ 2253157 h 2406085"/>
                  <a:gd name="connsiteX213" fmla="*/ 1837699 w 2406085"/>
                  <a:gd name="connsiteY213" fmla="*/ 2225119 h 2406085"/>
                  <a:gd name="connsiteX214" fmla="*/ 1921810 w 2406085"/>
                  <a:gd name="connsiteY214" fmla="*/ 2167771 h 2406085"/>
                  <a:gd name="connsiteX215" fmla="*/ 1958768 w 2406085"/>
                  <a:gd name="connsiteY215" fmla="*/ 2138460 h 2406085"/>
                  <a:gd name="connsiteX216" fmla="*/ 1963866 w 2406085"/>
                  <a:gd name="connsiteY216" fmla="*/ 2119344 h 2406085"/>
                  <a:gd name="connsiteX217" fmla="*/ 728962 w 2406085"/>
                  <a:gd name="connsiteY217" fmla="*/ 1708983 h 2406085"/>
                  <a:gd name="connsiteX218" fmla="*/ 697102 w 2406085"/>
                  <a:gd name="connsiteY218" fmla="*/ 731511 h 2406085"/>
                  <a:gd name="connsiteX219" fmla="*/ 1674574 w 2406085"/>
                  <a:gd name="connsiteY219" fmla="*/ 699651 h 2406085"/>
                  <a:gd name="connsiteX220" fmla="*/ 1706435 w 2406085"/>
                  <a:gd name="connsiteY220" fmla="*/ 1677123 h 2406085"/>
                  <a:gd name="connsiteX221" fmla="*/ 728962 w 2406085"/>
                  <a:gd name="connsiteY221" fmla="*/ 1708983 h 24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2406085" h="2406085">
                    <a:moveTo>
                      <a:pt x="1963866" y="2119344"/>
                    </a:moveTo>
                    <a:cubicBezTo>
                      <a:pt x="1963866" y="2119344"/>
                      <a:pt x="1949847" y="2091306"/>
                      <a:pt x="1935828" y="2063270"/>
                    </a:cubicBezTo>
                    <a:cubicBezTo>
                      <a:pt x="1921810" y="2035232"/>
                      <a:pt x="1906517" y="2008470"/>
                      <a:pt x="1906517" y="2008470"/>
                    </a:cubicBezTo>
                    <a:cubicBezTo>
                      <a:pt x="1902694" y="2002098"/>
                      <a:pt x="1903968" y="1993177"/>
                      <a:pt x="1909066" y="1988079"/>
                    </a:cubicBezTo>
                    <a:lnTo>
                      <a:pt x="1972786" y="1926908"/>
                    </a:lnTo>
                    <a:lnTo>
                      <a:pt x="2030135" y="1859364"/>
                    </a:lnTo>
                    <a:cubicBezTo>
                      <a:pt x="2035232" y="1854266"/>
                      <a:pt x="2042879" y="1851717"/>
                      <a:pt x="2050525" y="1855541"/>
                    </a:cubicBezTo>
                    <a:cubicBezTo>
                      <a:pt x="2050525" y="1855541"/>
                      <a:pt x="2078562" y="1868285"/>
                      <a:pt x="2107874" y="1881029"/>
                    </a:cubicBezTo>
                    <a:cubicBezTo>
                      <a:pt x="2135911" y="1892498"/>
                      <a:pt x="2165222" y="1905242"/>
                      <a:pt x="2165222" y="1905242"/>
                    </a:cubicBezTo>
                    <a:cubicBezTo>
                      <a:pt x="2172869" y="1907791"/>
                      <a:pt x="2180515" y="1905242"/>
                      <a:pt x="2185613" y="1897596"/>
                    </a:cubicBezTo>
                    <a:cubicBezTo>
                      <a:pt x="2185613" y="1897596"/>
                      <a:pt x="2195808" y="1882303"/>
                      <a:pt x="2212375" y="1859364"/>
                    </a:cubicBezTo>
                    <a:cubicBezTo>
                      <a:pt x="2228943" y="1836424"/>
                      <a:pt x="2246784" y="1803290"/>
                      <a:pt x="2264626" y="1771429"/>
                    </a:cubicBezTo>
                    <a:cubicBezTo>
                      <a:pt x="2273547" y="1754862"/>
                      <a:pt x="2282468" y="1739569"/>
                      <a:pt x="2290114" y="1723002"/>
                    </a:cubicBezTo>
                    <a:cubicBezTo>
                      <a:pt x="2296486" y="1706435"/>
                      <a:pt x="2304133" y="1692416"/>
                      <a:pt x="2309230" y="1679672"/>
                    </a:cubicBezTo>
                    <a:cubicBezTo>
                      <a:pt x="2320700" y="1654184"/>
                      <a:pt x="2327072" y="1636342"/>
                      <a:pt x="2327072" y="1636342"/>
                    </a:cubicBezTo>
                    <a:cubicBezTo>
                      <a:pt x="2330895" y="1628696"/>
                      <a:pt x="2328346" y="1619775"/>
                      <a:pt x="2321974" y="1615952"/>
                    </a:cubicBezTo>
                    <a:cubicBezTo>
                      <a:pt x="2321974" y="1615952"/>
                      <a:pt x="2295212" y="1598110"/>
                      <a:pt x="2269724" y="1581542"/>
                    </a:cubicBezTo>
                    <a:cubicBezTo>
                      <a:pt x="2242961" y="1564975"/>
                      <a:pt x="2216199" y="1548408"/>
                      <a:pt x="2216199" y="1548408"/>
                    </a:cubicBezTo>
                    <a:cubicBezTo>
                      <a:pt x="2209827" y="1544585"/>
                      <a:pt x="2207278" y="1536938"/>
                      <a:pt x="2208552" y="1529292"/>
                    </a:cubicBezTo>
                    <a:cubicBezTo>
                      <a:pt x="2208552" y="1529292"/>
                      <a:pt x="2214924" y="1507627"/>
                      <a:pt x="2221296" y="1487236"/>
                    </a:cubicBezTo>
                    <a:cubicBezTo>
                      <a:pt x="2225120" y="1477041"/>
                      <a:pt x="2227668" y="1465571"/>
                      <a:pt x="2228943" y="1457925"/>
                    </a:cubicBezTo>
                    <a:cubicBezTo>
                      <a:pt x="2230217" y="1450278"/>
                      <a:pt x="2231492" y="1443906"/>
                      <a:pt x="2231492" y="1443906"/>
                    </a:cubicBezTo>
                    <a:cubicBezTo>
                      <a:pt x="2231492" y="1443906"/>
                      <a:pt x="2236589" y="1422241"/>
                      <a:pt x="2240412" y="1400576"/>
                    </a:cubicBezTo>
                    <a:cubicBezTo>
                      <a:pt x="2242961" y="1389106"/>
                      <a:pt x="2244236" y="1378911"/>
                      <a:pt x="2246784" y="1371265"/>
                    </a:cubicBezTo>
                    <a:cubicBezTo>
                      <a:pt x="2248059" y="1363618"/>
                      <a:pt x="2248059" y="1357246"/>
                      <a:pt x="2248059" y="1357246"/>
                    </a:cubicBezTo>
                    <a:cubicBezTo>
                      <a:pt x="2249333" y="1349600"/>
                      <a:pt x="2254431" y="1344502"/>
                      <a:pt x="2262077" y="1343228"/>
                    </a:cubicBezTo>
                    <a:cubicBezTo>
                      <a:pt x="2262077" y="1343228"/>
                      <a:pt x="2292663" y="1340679"/>
                      <a:pt x="2324523" y="1336856"/>
                    </a:cubicBezTo>
                    <a:cubicBezTo>
                      <a:pt x="2355109" y="1333033"/>
                      <a:pt x="2386969" y="1329209"/>
                      <a:pt x="2386969" y="1329209"/>
                    </a:cubicBezTo>
                    <a:cubicBezTo>
                      <a:pt x="2394616" y="1327935"/>
                      <a:pt x="2400988" y="1321563"/>
                      <a:pt x="2400988" y="1312642"/>
                    </a:cubicBezTo>
                    <a:cubicBezTo>
                      <a:pt x="2400988" y="1312642"/>
                      <a:pt x="2402262" y="1307544"/>
                      <a:pt x="2402262" y="1299898"/>
                    </a:cubicBezTo>
                    <a:cubicBezTo>
                      <a:pt x="2403537" y="1292252"/>
                      <a:pt x="2404811" y="1280782"/>
                      <a:pt x="2404811" y="1266763"/>
                    </a:cubicBezTo>
                    <a:cubicBezTo>
                      <a:pt x="2404811" y="1238726"/>
                      <a:pt x="2406086" y="1201768"/>
                      <a:pt x="2406086" y="1164811"/>
                    </a:cubicBezTo>
                    <a:cubicBezTo>
                      <a:pt x="2403537" y="1127852"/>
                      <a:pt x="2399713" y="1090895"/>
                      <a:pt x="2398439" y="1062858"/>
                    </a:cubicBezTo>
                    <a:cubicBezTo>
                      <a:pt x="2397165" y="1048839"/>
                      <a:pt x="2394616" y="1037370"/>
                      <a:pt x="2393341" y="1029723"/>
                    </a:cubicBezTo>
                    <a:cubicBezTo>
                      <a:pt x="2392067" y="1022077"/>
                      <a:pt x="2390793" y="1016979"/>
                      <a:pt x="2390793" y="1016979"/>
                    </a:cubicBezTo>
                    <a:cubicBezTo>
                      <a:pt x="2389518" y="1008058"/>
                      <a:pt x="2383146" y="1001686"/>
                      <a:pt x="2375500" y="1001686"/>
                    </a:cubicBezTo>
                    <a:cubicBezTo>
                      <a:pt x="2375500" y="1001686"/>
                      <a:pt x="2343640" y="1000411"/>
                      <a:pt x="2313054" y="997863"/>
                    </a:cubicBezTo>
                    <a:cubicBezTo>
                      <a:pt x="2282468" y="996588"/>
                      <a:pt x="2250608" y="995314"/>
                      <a:pt x="2250608" y="995314"/>
                    </a:cubicBezTo>
                    <a:cubicBezTo>
                      <a:pt x="2242961" y="995314"/>
                      <a:pt x="2236589" y="990216"/>
                      <a:pt x="2235315" y="982570"/>
                    </a:cubicBezTo>
                    <a:cubicBezTo>
                      <a:pt x="2235315" y="982570"/>
                      <a:pt x="2234040" y="977472"/>
                      <a:pt x="2232766" y="968551"/>
                    </a:cubicBezTo>
                    <a:cubicBezTo>
                      <a:pt x="2230217" y="960905"/>
                      <a:pt x="2227668" y="949435"/>
                      <a:pt x="2225120" y="939240"/>
                    </a:cubicBezTo>
                    <a:cubicBezTo>
                      <a:pt x="2218748" y="917575"/>
                      <a:pt x="2213650" y="897185"/>
                      <a:pt x="2213650" y="897185"/>
                    </a:cubicBezTo>
                    <a:cubicBezTo>
                      <a:pt x="2213650" y="897185"/>
                      <a:pt x="2212375" y="892087"/>
                      <a:pt x="2209827" y="884440"/>
                    </a:cubicBezTo>
                    <a:cubicBezTo>
                      <a:pt x="2208552" y="876794"/>
                      <a:pt x="2204729" y="865324"/>
                      <a:pt x="2200905" y="855129"/>
                    </a:cubicBezTo>
                    <a:cubicBezTo>
                      <a:pt x="2193259" y="834738"/>
                      <a:pt x="2184338" y="814348"/>
                      <a:pt x="2184338" y="814348"/>
                    </a:cubicBezTo>
                    <a:cubicBezTo>
                      <a:pt x="2181789" y="807976"/>
                      <a:pt x="2184338" y="799055"/>
                      <a:pt x="2190710" y="795232"/>
                    </a:cubicBezTo>
                    <a:cubicBezTo>
                      <a:pt x="2190710" y="795232"/>
                      <a:pt x="2216199" y="777390"/>
                      <a:pt x="2241687" y="758274"/>
                    </a:cubicBezTo>
                    <a:cubicBezTo>
                      <a:pt x="2267175" y="739157"/>
                      <a:pt x="2292663" y="720041"/>
                      <a:pt x="2292663" y="720041"/>
                    </a:cubicBezTo>
                    <a:cubicBezTo>
                      <a:pt x="2299035" y="714944"/>
                      <a:pt x="2300310" y="707297"/>
                      <a:pt x="2296486" y="698377"/>
                    </a:cubicBezTo>
                    <a:cubicBezTo>
                      <a:pt x="2296486" y="698377"/>
                      <a:pt x="2288840" y="681809"/>
                      <a:pt x="2276096" y="656321"/>
                    </a:cubicBezTo>
                    <a:cubicBezTo>
                      <a:pt x="2269724" y="643577"/>
                      <a:pt x="2262077" y="629559"/>
                      <a:pt x="2254431" y="614265"/>
                    </a:cubicBezTo>
                    <a:cubicBezTo>
                      <a:pt x="2245510" y="598972"/>
                      <a:pt x="2235315" y="583680"/>
                      <a:pt x="2225120" y="568387"/>
                    </a:cubicBezTo>
                    <a:cubicBezTo>
                      <a:pt x="2204729" y="536526"/>
                      <a:pt x="2185613" y="504666"/>
                      <a:pt x="2167771" y="484276"/>
                    </a:cubicBezTo>
                    <a:cubicBezTo>
                      <a:pt x="2151204" y="462611"/>
                      <a:pt x="2139734" y="447318"/>
                      <a:pt x="2139734" y="447318"/>
                    </a:cubicBezTo>
                    <a:cubicBezTo>
                      <a:pt x="2134636" y="440946"/>
                      <a:pt x="2125715" y="438397"/>
                      <a:pt x="2119343" y="440946"/>
                    </a:cubicBezTo>
                    <a:cubicBezTo>
                      <a:pt x="2119343" y="440946"/>
                      <a:pt x="2091306" y="454964"/>
                      <a:pt x="2063269" y="468983"/>
                    </a:cubicBezTo>
                    <a:cubicBezTo>
                      <a:pt x="2036507" y="484276"/>
                      <a:pt x="2008470" y="498294"/>
                      <a:pt x="2008470" y="498294"/>
                    </a:cubicBezTo>
                    <a:cubicBezTo>
                      <a:pt x="2002098" y="502117"/>
                      <a:pt x="1993177" y="500843"/>
                      <a:pt x="1988079" y="495745"/>
                    </a:cubicBezTo>
                    <a:lnTo>
                      <a:pt x="1926907" y="432025"/>
                    </a:lnTo>
                    <a:lnTo>
                      <a:pt x="1859364" y="374676"/>
                    </a:lnTo>
                    <a:cubicBezTo>
                      <a:pt x="1852992" y="369579"/>
                      <a:pt x="1851717" y="361932"/>
                      <a:pt x="1855541" y="354286"/>
                    </a:cubicBezTo>
                    <a:cubicBezTo>
                      <a:pt x="1855541" y="354286"/>
                      <a:pt x="1868285" y="326249"/>
                      <a:pt x="1881029" y="298212"/>
                    </a:cubicBezTo>
                    <a:cubicBezTo>
                      <a:pt x="1892499" y="268900"/>
                      <a:pt x="1905243" y="240863"/>
                      <a:pt x="1905243" y="240863"/>
                    </a:cubicBezTo>
                    <a:cubicBezTo>
                      <a:pt x="1907791" y="234491"/>
                      <a:pt x="1905243" y="225570"/>
                      <a:pt x="1897596" y="220473"/>
                    </a:cubicBezTo>
                    <a:cubicBezTo>
                      <a:pt x="1897596" y="220473"/>
                      <a:pt x="1882303" y="210278"/>
                      <a:pt x="1859364" y="193710"/>
                    </a:cubicBezTo>
                    <a:cubicBezTo>
                      <a:pt x="1836425" y="177143"/>
                      <a:pt x="1803290" y="159301"/>
                      <a:pt x="1771430" y="141459"/>
                    </a:cubicBezTo>
                    <a:cubicBezTo>
                      <a:pt x="1754862" y="132539"/>
                      <a:pt x="1738295" y="123618"/>
                      <a:pt x="1723002" y="115971"/>
                    </a:cubicBezTo>
                    <a:cubicBezTo>
                      <a:pt x="1706435" y="109599"/>
                      <a:pt x="1692416" y="103227"/>
                      <a:pt x="1679672" y="96855"/>
                    </a:cubicBezTo>
                    <a:cubicBezTo>
                      <a:pt x="1654184" y="85385"/>
                      <a:pt x="1636342" y="79013"/>
                      <a:pt x="1636342" y="79013"/>
                    </a:cubicBezTo>
                    <a:cubicBezTo>
                      <a:pt x="1628696" y="75190"/>
                      <a:pt x="1619775" y="77739"/>
                      <a:pt x="1615951" y="84111"/>
                    </a:cubicBezTo>
                    <a:cubicBezTo>
                      <a:pt x="1615951" y="84111"/>
                      <a:pt x="1598110" y="110874"/>
                      <a:pt x="1581543" y="136362"/>
                    </a:cubicBezTo>
                    <a:cubicBezTo>
                      <a:pt x="1564975" y="163124"/>
                      <a:pt x="1548408" y="189887"/>
                      <a:pt x="1548408" y="189887"/>
                    </a:cubicBezTo>
                    <a:cubicBezTo>
                      <a:pt x="1544584" y="196259"/>
                      <a:pt x="1536938" y="198808"/>
                      <a:pt x="1529292" y="197534"/>
                    </a:cubicBezTo>
                    <a:cubicBezTo>
                      <a:pt x="1529292" y="197534"/>
                      <a:pt x="1507627" y="191161"/>
                      <a:pt x="1487236" y="184789"/>
                    </a:cubicBezTo>
                    <a:cubicBezTo>
                      <a:pt x="1477041" y="180966"/>
                      <a:pt x="1465571" y="178417"/>
                      <a:pt x="1457925" y="177143"/>
                    </a:cubicBezTo>
                    <a:cubicBezTo>
                      <a:pt x="1450278" y="175869"/>
                      <a:pt x="1443906" y="174594"/>
                      <a:pt x="1443906" y="174594"/>
                    </a:cubicBezTo>
                    <a:cubicBezTo>
                      <a:pt x="1443906" y="174594"/>
                      <a:pt x="1422241" y="169497"/>
                      <a:pt x="1400576" y="165673"/>
                    </a:cubicBezTo>
                    <a:cubicBezTo>
                      <a:pt x="1390381" y="163124"/>
                      <a:pt x="1378911" y="160576"/>
                      <a:pt x="1371265" y="159301"/>
                    </a:cubicBezTo>
                    <a:cubicBezTo>
                      <a:pt x="1363618" y="158027"/>
                      <a:pt x="1357246" y="158027"/>
                      <a:pt x="1357246" y="158027"/>
                    </a:cubicBezTo>
                    <a:cubicBezTo>
                      <a:pt x="1349600" y="156752"/>
                      <a:pt x="1344502" y="151655"/>
                      <a:pt x="1343228" y="144008"/>
                    </a:cubicBezTo>
                    <a:cubicBezTo>
                      <a:pt x="1343228" y="144008"/>
                      <a:pt x="1340679" y="113422"/>
                      <a:pt x="1336856" y="81562"/>
                    </a:cubicBezTo>
                    <a:cubicBezTo>
                      <a:pt x="1333033" y="50976"/>
                      <a:pt x="1329209" y="19116"/>
                      <a:pt x="1329209" y="19116"/>
                    </a:cubicBezTo>
                    <a:cubicBezTo>
                      <a:pt x="1327935" y="11470"/>
                      <a:pt x="1321563" y="5098"/>
                      <a:pt x="1312642" y="5098"/>
                    </a:cubicBezTo>
                    <a:cubicBezTo>
                      <a:pt x="1312642" y="5098"/>
                      <a:pt x="1307545" y="5098"/>
                      <a:pt x="1299898" y="3823"/>
                    </a:cubicBezTo>
                    <a:cubicBezTo>
                      <a:pt x="1292251" y="3823"/>
                      <a:pt x="1280782" y="1274"/>
                      <a:pt x="1266763" y="1274"/>
                    </a:cubicBezTo>
                    <a:cubicBezTo>
                      <a:pt x="1238726" y="1274"/>
                      <a:pt x="1201768" y="0"/>
                      <a:pt x="1164810" y="0"/>
                    </a:cubicBezTo>
                    <a:cubicBezTo>
                      <a:pt x="1127853" y="2549"/>
                      <a:pt x="1090895" y="6372"/>
                      <a:pt x="1062858" y="7646"/>
                    </a:cubicBezTo>
                    <a:cubicBezTo>
                      <a:pt x="1048839" y="8921"/>
                      <a:pt x="1037369" y="11470"/>
                      <a:pt x="1029723" y="12744"/>
                    </a:cubicBezTo>
                    <a:cubicBezTo>
                      <a:pt x="1022076" y="14018"/>
                      <a:pt x="1016979" y="15293"/>
                      <a:pt x="1016979" y="15293"/>
                    </a:cubicBezTo>
                    <a:cubicBezTo>
                      <a:pt x="1008058" y="16567"/>
                      <a:pt x="1001686" y="22939"/>
                      <a:pt x="1001686" y="30586"/>
                    </a:cubicBezTo>
                    <a:cubicBezTo>
                      <a:pt x="1001686" y="30586"/>
                      <a:pt x="1000412" y="61172"/>
                      <a:pt x="997863" y="93032"/>
                    </a:cubicBezTo>
                    <a:cubicBezTo>
                      <a:pt x="996588" y="123618"/>
                      <a:pt x="995314" y="155478"/>
                      <a:pt x="995314" y="155478"/>
                    </a:cubicBezTo>
                    <a:cubicBezTo>
                      <a:pt x="995314" y="163124"/>
                      <a:pt x="990216" y="169497"/>
                      <a:pt x="982570" y="170771"/>
                    </a:cubicBezTo>
                    <a:cubicBezTo>
                      <a:pt x="982570" y="170771"/>
                      <a:pt x="977472" y="172045"/>
                      <a:pt x="968551" y="173320"/>
                    </a:cubicBezTo>
                    <a:cubicBezTo>
                      <a:pt x="960905" y="175869"/>
                      <a:pt x="949435" y="178417"/>
                      <a:pt x="939240" y="180966"/>
                    </a:cubicBezTo>
                    <a:cubicBezTo>
                      <a:pt x="917575" y="187338"/>
                      <a:pt x="897184" y="192436"/>
                      <a:pt x="897184" y="192436"/>
                    </a:cubicBezTo>
                    <a:cubicBezTo>
                      <a:pt x="897184" y="192436"/>
                      <a:pt x="892087" y="193710"/>
                      <a:pt x="884440" y="196259"/>
                    </a:cubicBezTo>
                    <a:cubicBezTo>
                      <a:pt x="876794" y="197534"/>
                      <a:pt x="865324" y="201357"/>
                      <a:pt x="855129" y="206454"/>
                    </a:cubicBezTo>
                    <a:cubicBezTo>
                      <a:pt x="834738" y="214101"/>
                      <a:pt x="814348" y="221747"/>
                      <a:pt x="814348" y="221747"/>
                    </a:cubicBezTo>
                    <a:cubicBezTo>
                      <a:pt x="807976" y="224296"/>
                      <a:pt x="799055" y="221747"/>
                      <a:pt x="795232" y="215375"/>
                    </a:cubicBezTo>
                    <a:cubicBezTo>
                      <a:pt x="795232" y="215375"/>
                      <a:pt x="777390" y="189887"/>
                      <a:pt x="758274" y="164399"/>
                    </a:cubicBezTo>
                    <a:cubicBezTo>
                      <a:pt x="739158" y="138911"/>
                      <a:pt x="720042" y="113422"/>
                      <a:pt x="720042" y="113422"/>
                    </a:cubicBezTo>
                    <a:cubicBezTo>
                      <a:pt x="714944" y="107050"/>
                      <a:pt x="707297" y="105776"/>
                      <a:pt x="699651" y="109599"/>
                    </a:cubicBezTo>
                    <a:cubicBezTo>
                      <a:pt x="699651" y="109599"/>
                      <a:pt x="683084" y="118520"/>
                      <a:pt x="657596" y="129990"/>
                    </a:cubicBezTo>
                    <a:cubicBezTo>
                      <a:pt x="644851" y="136362"/>
                      <a:pt x="630833" y="144008"/>
                      <a:pt x="615540" y="151655"/>
                    </a:cubicBezTo>
                    <a:cubicBezTo>
                      <a:pt x="600247" y="159301"/>
                      <a:pt x="584954" y="170771"/>
                      <a:pt x="569661" y="179692"/>
                    </a:cubicBezTo>
                    <a:cubicBezTo>
                      <a:pt x="537801" y="200082"/>
                      <a:pt x="505941" y="219198"/>
                      <a:pt x="485550" y="237040"/>
                    </a:cubicBezTo>
                    <a:cubicBezTo>
                      <a:pt x="463885" y="253607"/>
                      <a:pt x="448592" y="265077"/>
                      <a:pt x="448592" y="265077"/>
                    </a:cubicBezTo>
                    <a:cubicBezTo>
                      <a:pt x="442220" y="270175"/>
                      <a:pt x="439671" y="279096"/>
                      <a:pt x="442220" y="285468"/>
                    </a:cubicBezTo>
                    <a:cubicBezTo>
                      <a:pt x="442220" y="285468"/>
                      <a:pt x="456239" y="313505"/>
                      <a:pt x="470257" y="341542"/>
                    </a:cubicBezTo>
                    <a:cubicBezTo>
                      <a:pt x="484276" y="369579"/>
                      <a:pt x="499569" y="396341"/>
                      <a:pt x="499569" y="396341"/>
                    </a:cubicBezTo>
                    <a:cubicBezTo>
                      <a:pt x="503392" y="402713"/>
                      <a:pt x="502117" y="411634"/>
                      <a:pt x="497020" y="416732"/>
                    </a:cubicBezTo>
                    <a:lnTo>
                      <a:pt x="433299" y="477904"/>
                    </a:lnTo>
                    <a:lnTo>
                      <a:pt x="375951" y="545447"/>
                    </a:lnTo>
                    <a:cubicBezTo>
                      <a:pt x="370853" y="550545"/>
                      <a:pt x="363207" y="553094"/>
                      <a:pt x="355560" y="549271"/>
                    </a:cubicBezTo>
                    <a:cubicBezTo>
                      <a:pt x="355560" y="549271"/>
                      <a:pt x="327523" y="536526"/>
                      <a:pt x="298212" y="523782"/>
                    </a:cubicBezTo>
                    <a:cubicBezTo>
                      <a:pt x="270175" y="511038"/>
                      <a:pt x="240863" y="499569"/>
                      <a:pt x="240863" y="499569"/>
                    </a:cubicBezTo>
                    <a:cubicBezTo>
                      <a:pt x="234491" y="497020"/>
                      <a:pt x="225570" y="499569"/>
                      <a:pt x="220473" y="507215"/>
                    </a:cubicBezTo>
                    <a:cubicBezTo>
                      <a:pt x="220473" y="507215"/>
                      <a:pt x="210278" y="522508"/>
                      <a:pt x="193710" y="545447"/>
                    </a:cubicBezTo>
                    <a:cubicBezTo>
                      <a:pt x="177143" y="568387"/>
                      <a:pt x="160576" y="601521"/>
                      <a:pt x="141459" y="633382"/>
                    </a:cubicBezTo>
                    <a:cubicBezTo>
                      <a:pt x="132539" y="649949"/>
                      <a:pt x="123618" y="665242"/>
                      <a:pt x="115971" y="681809"/>
                    </a:cubicBezTo>
                    <a:cubicBezTo>
                      <a:pt x="109599" y="697102"/>
                      <a:pt x="101953" y="712395"/>
                      <a:pt x="96855" y="725139"/>
                    </a:cubicBezTo>
                    <a:cubicBezTo>
                      <a:pt x="85385" y="750627"/>
                      <a:pt x="79013" y="768469"/>
                      <a:pt x="79013" y="768469"/>
                    </a:cubicBezTo>
                    <a:cubicBezTo>
                      <a:pt x="75190" y="776116"/>
                      <a:pt x="77739" y="785036"/>
                      <a:pt x="84111" y="788860"/>
                    </a:cubicBezTo>
                    <a:cubicBezTo>
                      <a:pt x="84111" y="788860"/>
                      <a:pt x="110874" y="805427"/>
                      <a:pt x="136362" y="823269"/>
                    </a:cubicBezTo>
                    <a:cubicBezTo>
                      <a:pt x="163124" y="839836"/>
                      <a:pt x="189887" y="856403"/>
                      <a:pt x="189887" y="856403"/>
                    </a:cubicBezTo>
                    <a:cubicBezTo>
                      <a:pt x="196259" y="860226"/>
                      <a:pt x="198808" y="867873"/>
                      <a:pt x="197534" y="875519"/>
                    </a:cubicBezTo>
                    <a:cubicBezTo>
                      <a:pt x="197534" y="875519"/>
                      <a:pt x="191161" y="897185"/>
                      <a:pt x="184789" y="917575"/>
                    </a:cubicBezTo>
                    <a:cubicBezTo>
                      <a:pt x="180966" y="927770"/>
                      <a:pt x="178417" y="939240"/>
                      <a:pt x="177143" y="946886"/>
                    </a:cubicBezTo>
                    <a:cubicBezTo>
                      <a:pt x="175868" y="954533"/>
                      <a:pt x="174594" y="960905"/>
                      <a:pt x="174594" y="960905"/>
                    </a:cubicBezTo>
                    <a:cubicBezTo>
                      <a:pt x="174594" y="960905"/>
                      <a:pt x="169496" y="982570"/>
                      <a:pt x="165673" y="1004235"/>
                    </a:cubicBezTo>
                    <a:cubicBezTo>
                      <a:pt x="163124" y="1014430"/>
                      <a:pt x="160576" y="1025900"/>
                      <a:pt x="159301" y="1033546"/>
                    </a:cubicBezTo>
                    <a:cubicBezTo>
                      <a:pt x="158027" y="1041193"/>
                      <a:pt x="158027" y="1047565"/>
                      <a:pt x="158027" y="1047565"/>
                    </a:cubicBezTo>
                    <a:cubicBezTo>
                      <a:pt x="156752" y="1055211"/>
                      <a:pt x="151655" y="1060309"/>
                      <a:pt x="144008" y="1061583"/>
                    </a:cubicBezTo>
                    <a:cubicBezTo>
                      <a:pt x="144008" y="1061583"/>
                      <a:pt x="113422" y="1064132"/>
                      <a:pt x="81562" y="1067955"/>
                    </a:cubicBezTo>
                    <a:cubicBezTo>
                      <a:pt x="50976" y="1071779"/>
                      <a:pt x="19116" y="1075602"/>
                      <a:pt x="19116" y="1075602"/>
                    </a:cubicBezTo>
                    <a:cubicBezTo>
                      <a:pt x="11470" y="1076876"/>
                      <a:pt x="6372" y="1083248"/>
                      <a:pt x="5098" y="1092169"/>
                    </a:cubicBezTo>
                    <a:cubicBezTo>
                      <a:pt x="5098" y="1092169"/>
                      <a:pt x="5098" y="1097267"/>
                      <a:pt x="3823" y="1104913"/>
                    </a:cubicBezTo>
                    <a:cubicBezTo>
                      <a:pt x="2549" y="1112560"/>
                      <a:pt x="1274" y="1124029"/>
                      <a:pt x="1274" y="1138048"/>
                    </a:cubicBezTo>
                    <a:cubicBezTo>
                      <a:pt x="1274" y="1166085"/>
                      <a:pt x="0" y="1203043"/>
                      <a:pt x="0" y="1240001"/>
                    </a:cubicBezTo>
                    <a:cubicBezTo>
                      <a:pt x="2549" y="1276959"/>
                      <a:pt x="6372" y="1313916"/>
                      <a:pt x="7646" y="1341954"/>
                    </a:cubicBezTo>
                    <a:cubicBezTo>
                      <a:pt x="8921" y="1355972"/>
                      <a:pt x="11470" y="1367442"/>
                      <a:pt x="12744" y="1375088"/>
                    </a:cubicBezTo>
                    <a:cubicBezTo>
                      <a:pt x="14018" y="1382734"/>
                      <a:pt x="15293" y="1387832"/>
                      <a:pt x="15293" y="1387832"/>
                    </a:cubicBezTo>
                    <a:cubicBezTo>
                      <a:pt x="16567" y="1396753"/>
                      <a:pt x="22939" y="1403125"/>
                      <a:pt x="30586" y="1403125"/>
                    </a:cubicBezTo>
                    <a:cubicBezTo>
                      <a:pt x="30586" y="1403125"/>
                      <a:pt x="62446" y="1404400"/>
                      <a:pt x="93032" y="1406949"/>
                    </a:cubicBezTo>
                    <a:cubicBezTo>
                      <a:pt x="123618" y="1408223"/>
                      <a:pt x="155478" y="1409497"/>
                      <a:pt x="155478" y="1409497"/>
                    </a:cubicBezTo>
                    <a:cubicBezTo>
                      <a:pt x="163124" y="1409497"/>
                      <a:pt x="169496" y="1414595"/>
                      <a:pt x="170771" y="1422241"/>
                    </a:cubicBezTo>
                    <a:cubicBezTo>
                      <a:pt x="170771" y="1422241"/>
                      <a:pt x="172045" y="1427339"/>
                      <a:pt x="173320" y="1436260"/>
                    </a:cubicBezTo>
                    <a:cubicBezTo>
                      <a:pt x="175868" y="1443906"/>
                      <a:pt x="178417" y="1455376"/>
                      <a:pt x="180966" y="1465571"/>
                    </a:cubicBezTo>
                    <a:cubicBezTo>
                      <a:pt x="187338" y="1487236"/>
                      <a:pt x="192436" y="1507627"/>
                      <a:pt x="192436" y="1507627"/>
                    </a:cubicBezTo>
                    <a:cubicBezTo>
                      <a:pt x="192436" y="1507627"/>
                      <a:pt x="193710" y="1512724"/>
                      <a:pt x="196259" y="1520371"/>
                    </a:cubicBezTo>
                    <a:cubicBezTo>
                      <a:pt x="198808" y="1528017"/>
                      <a:pt x="201357" y="1539487"/>
                      <a:pt x="206454" y="1549682"/>
                    </a:cubicBezTo>
                    <a:cubicBezTo>
                      <a:pt x="214101" y="1570073"/>
                      <a:pt x="221747" y="1590463"/>
                      <a:pt x="221747" y="1590463"/>
                    </a:cubicBezTo>
                    <a:cubicBezTo>
                      <a:pt x="224296" y="1596835"/>
                      <a:pt x="221747" y="1605756"/>
                      <a:pt x="215375" y="1609580"/>
                    </a:cubicBezTo>
                    <a:cubicBezTo>
                      <a:pt x="215375" y="1609580"/>
                      <a:pt x="189887" y="1627421"/>
                      <a:pt x="164399" y="1646537"/>
                    </a:cubicBezTo>
                    <a:cubicBezTo>
                      <a:pt x="138911" y="1665654"/>
                      <a:pt x="113422" y="1684770"/>
                      <a:pt x="113422" y="1684770"/>
                    </a:cubicBezTo>
                    <a:cubicBezTo>
                      <a:pt x="107050" y="1689867"/>
                      <a:pt x="105776" y="1698788"/>
                      <a:pt x="109599" y="1705160"/>
                    </a:cubicBezTo>
                    <a:cubicBezTo>
                      <a:pt x="109599" y="1705160"/>
                      <a:pt x="118520" y="1721727"/>
                      <a:pt x="129990" y="1747216"/>
                    </a:cubicBezTo>
                    <a:cubicBezTo>
                      <a:pt x="136362" y="1759960"/>
                      <a:pt x="144008" y="1773978"/>
                      <a:pt x="151655" y="1789271"/>
                    </a:cubicBezTo>
                    <a:cubicBezTo>
                      <a:pt x="160576" y="1804564"/>
                      <a:pt x="170771" y="1819857"/>
                      <a:pt x="180966" y="1836424"/>
                    </a:cubicBezTo>
                    <a:cubicBezTo>
                      <a:pt x="201357" y="1867010"/>
                      <a:pt x="220473" y="1900145"/>
                      <a:pt x="238315" y="1920535"/>
                    </a:cubicBezTo>
                    <a:cubicBezTo>
                      <a:pt x="256156" y="1942201"/>
                      <a:pt x="266352" y="1957493"/>
                      <a:pt x="266352" y="1957493"/>
                    </a:cubicBezTo>
                    <a:cubicBezTo>
                      <a:pt x="271449" y="1963865"/>
                      <a:pt x="280370" y="1966414"/>
                      <a:pt x="286742" y="1963865"/>
                    </a:cubicBezTo>
                    <a:cubicBezTo>
                      <a:pt x="286742" y="1963865"/>
                      <a:pt x="314779" y="1949847"/>
                      <a:pt x="342816" y="1935829"/>
                    </a:cubicBezTo>
                    <a:cubicBezTo>
                      <a:pt x="370853" y="1921810"/>
                      <a:pt x="397616" y="1906517"/>
                      <a:pt x="397616" y="1906517"/>
                    </a:cubicBezTo>
                    <a:cubicBezTo>
                      <a:pt x="403988" y="1902694"/>
                      <a:pt x="412909" y="1903968"/>
                      <a:pt x="418006" y="1909066"/>
                    </a:cubicBezTo>
                    <a:lnTo>
                      <a:pt x="479178" y="1972786"/>
                    </a:lnTo>
                    <a:lnTo>
                      <a:pt x="546722" y="2030135"/>
                    </a:lnTo>
                    <a:cubicBezTo>
                      <a:pt x="551819" y="2035232"/>
                      <a:pt x="554368" y="2042879"/>
                      <a:pt x="550545" y="2050525"/>
                    </a:cubicBezTo>
                    <a:cubicBezTo>
                      <a:pt x="550545" y="2050525"/>
                      <a:pt x="537801" y="2078562"/>
                      <a:pt x="525057" y="2107874"/>
                    </a:cubicBezTo>
                    <a:cubicBezTo>
                      <a:pt x="513587" y="2135911"/>
                      <a:pt x="500843" y="2165222"/>
                      <a:pt x="500843" y="2165222"/>
                    </a:cubicBezTo>
                    <a:cubicBezTo>
                      <a:pt x="498294" y="2171594"/>
                      <a:pt x="500843" y="2180515"/>
                      <a:pt x="508489" y="2185613"/>
                    </a:cubicBezTo>
                    <a:cubicBezTo>
                      <a:pt x="508489" y="2185613"/>
                      <a:pt x="523782" y="2195808"/>
                      <a:pt x="546722" y="2212375"/>
                    </a:cubicBezTo>
                    <a:cubicBezTo>
                      <a:pt x="569661" y="2228943"/>
                      <a:pt x="602796" y="2246785"/>
                      <a:pt x="634656" y="2264626"/>
                    </a:cubicBezTo>
                    <a:cubicBezTo>
                      <a:pt x="651223" y="2273547"/>
                      <a:pt x="666516" y="2282468"/>
                      <a:pt x="683084" y="2290114"/>
                    </a:cubicBezTo>
                    <a:cubicBezTo>
                      <a:pt x="699651" y="2296486"/>
                      <a:pt x="713669" y="2304133"/>
                      <a:pt x="726414" y="2309231"/>
                    </a:cubicBezTo>
                    <a:cubicBezTo>
                      <a:pt x="751902" y="2320700"/>
                      <a:pt x="769743" y="2327072"/>
                      <a:pt x="769743" y="2327072"/>
                    </a:cubicBezTo>
                    <a:cubicBezTo>
                      <a:pt x="777390" y="2330896"/>
                      <a:pt x="786311" y="2328347"/>
                      <a:pt x="790134" y="2321975"/>
                    </a:cubicBezTo>
                    <a:cubicBezTo>
                      <a:pt x="790134" y="2321975"/>
                      <a:pt x="807976" y="2295212"/>
                      <a:pt x="824543" y="2269724"/>
                    </a:cubicBezTo>
                    <a:cubicBezTo>
                      <a:pt x="841110" y="2242961"/>
                      <a:pt x="857678" y="2216199"/>
                      <a:pt x="857678" y="2216199"/>
                    </a:cubicBezTo>
                    <a:cubicBezTo>
                      <a:pt x="861501" y="2209827"/>
                      <a:pt x="869147" y="2207278"/>
                      <a:pt x="876794" y="2208552"/>
                    </a:cubicBezTo>
                    <a:cubicBezTo>
                      <a:pt x="876794" y="2208552"/>
                      <a:pt x="898459" y="2214924"/>
                      <a:pt x="918850" y="2221296"/>
                    </a:cubicBezTo>
                    <a:cubicBezTo>
                      <a:pt x="929045" y="2225119"/>
                      <a:pt x="940514" y="2227668"/>
                      <a:pt x="948161" y="2228943"/>
                    </a:cubicBezTo>
                    <a:cubicBezTo>
                      <a:pt x="955807" y="2230217"/>
                      <a:pt x="962179" y="2231491"/>
                      <a:pt x="962179" y="2231491"/>
                    </a:cubicBezTo>
                    <a:cubicBezTo>
                      <a:pt x="962179" y="2231491"/>
                      <a:pt x="983844" y="2235315"/>
                      <a:pt x="1005509" y="2240412"/>
                    </a:cubicBezTo>
                    <a:cubicBezTo>
                      <a:pt x="1015704" y="2242961"/>
                      <a:pt x="1027174" y="2244236"/>
                      <a:pt x="1034820" y="2246785"/>
                    </a:cubicBezTo>
                    <a:cubicBezTo>
                      <a:pt x="1042467" y="2248059"/>
                      <a:pt x="1048839" y="2248059"/>
                      <a:pt x="1048839" y="2248059"/>
                    </a:cubicBezTo>
                    <a:cubicBezTo>
                      <a:pt x="1056486" y="2249333"/>
                      <a:pt x="1061583" y="2254431"/>
                      <a:pt x="1062858" y="2262077"/>
                    </a:cubicBezTo>
                    <a:cubicBezTo>
                      <a:pt x="1062858" y="2262077"/>
                      <a:pt x="1065407" y="2292663"/>
                      <a:pt x="1069230" y="2324524"/>
                    </a:cubicBezTo>
                    <a:cubicBezTo>
                      <a:pt x="1073053" y="2355109"/>
                      <a:pt x="1076876" y="2386970"/>
                      <a:pt x="1076876" y="2386970"/>
                    </a:cubicBezTo>
                    <a:cubicBezTo>
                      <a:pt x="1078151" y="2394616"/>
                      <a:pt x="1084523" y="2400988"/>
                      <a:pt x="1093443" y="2400988"/>
                    </a:cubicBezTo>
                    <a:cubicBezTo>
                      <a:pt x="1093443" y="2400988"/>
                      <a:pt x="1098541" y="2400988"/>
                      <a:pt x="1106188" y="2402262"/>
                    </a:cubicBezTo>
                    <a:cubicBezTo>
                      <a:pt x="1113834" y="2403537"/>
                      <a:pt x="1125304" y="2404811"/>
                      <a:pt x="1139322" y="2404811"/>
                    </a:cubicBezTo>
                    <a:cubicBezTo>
                      <a:pt x="1167359" y="2404811"/>
                      <a:pt x="1204317" y="2406086"/>
                      <a:pt x="1241275" y="2406086"/>
                    </a:cubicBezTo>
                    <a:cubicBezTo>
                      <a:pt x="1278233" y="2403537"/>
                      <a:pt x="1315191" y="2399714"/>
                      <a:pt x="1343228" y="2398439"/>
                    </a:cubicBezTo>
                    <a:cubicBezTo>
                      <a:pt x="1357246" y="2397165"/>
                      <a:pt x="1368716" y="2394616"/>
                      <a:pt x="1376363" y="2393342"/>
                    </a:cubicBezTo>
                    <a:cubicBezTo>
                      <a:pt x="1384009" y="2392067"/>
                      <a:pt x="1389107" y="2390793"/>
                      <a:pt x="1389107" y="2390793"/>
                    </a:cubicBezTo>
                    <a:cubicBezTo>
                      <a:pt x="1398027" y="2389518"/>
                      <a:pt x="1404399" y="2383146"/>
                      <a:pt x="1404399" y="2375500"/>
                    </a:cubicBezTo>
                    <a:cubicBezTo>
                      <a:pt x="1404399" y="2375500"/>
                      <a:pt x="1405674" y="2343640"/>
                      <a:pt x="1408223" y="2313054"/>
                    </a:cubicBezTo>
                    <a:cubicBezTo>
                      <a:pt x="1409497" y="2282468"/>
                      <a:pt x="1410771" y="2250608"/>
                      <a:pt x="1410771" y="2250608"/>
                    </a:cubicBezTo>
                    <a:cubicBezTo>
                      <a:pt x="1410771" y="2242961"/>
                      <a:pt x="1415869" y="2236589"/>
                      <a:pt x="1423515" y="2235315"/>
                    </a:cubicBezTo>
                    <a:cubicBezTo>
                      <a:pt x="1423515" y="2235315"/>
                      <a:pt x="1428613" y="2234040"/>
                      <a:pt x="1437534" y="2232766"/>
                    </a:cubicBezTo>
                    <a:cubicBezTo>
                      <a:pt x="1445181" y="2230217"/>
                      <a:pt x="1456650" y="2227668"/>
                      <a:pt x="1466846" y="2225119"/>
                    </a:cubicBezTo>
                    <a:cubicBezTo>
                      <a:pt x="1488510" y="2218747"/>
                      <a:pt x="1508901" y="2213650"/>
                      <a:pt x="1508901" y="2213650"/>
                    </a:cubicBezTo>
                    <a:cubicBezTo>
                      <a:pt x="1508901" y="2213650"/>
                      <a:pt x="1513999" y="2212375"/>
                      <a:pt x="1521645" y="2209827"/>
                    </a:cubicBezTo>
                    <a:cubicBezTo>
                      <a:pt x="1529292" y="2208552"/>
                      <a:pt x="1540761" y="2204729"/>
                      <a:pt x="1550956" y="2199631"/>
                    </a:cubicBezTo>
                    <a:cubicBezTo>
                      <a:pt x="1571347" y="2191985"/>
                      <a:pt x="1591738" y="2183064"/>
                      <a:pt x="1591738" y="2183064"/>
                    </a:cubicBezTo>
                    <a:cubicBezTo>
                      <a:pt x="1598110" y="2180515"/>
                      <a:pt x="1607031" y="2183064"/>
                      <a:pt x="1610854" y="2189436"/>
                    </a:cubicBezTo>
                    <a:cubicBezTo>
                      <a:pt x="1610854" y="2189436"/>
                      <a:pt x="1628696" y="2214924"/>
                      <a:pt x="1647812" y="2240412"/>
                    </a:cubicBezTo>
                    <a:cubicBezTo>
                      <a:pt x="1666928" y="2265901"/>
                      <a:pt x="1686044" y="2291389"/>
                      <a:pt x="1686044" y="2291389"/>
                    </a:cubicBezTo>
                    <a:cubicBezTo>
                      <a:pt x="1691142" y="2297761"/>
                      <a:pt x="1698788" y="2299035"/>
                      <a:pt x="1707709" y="2295212"/>
                    </a:cubicBezTo>
                    <a:cubicBezTo>
                      <a:pt x="1707709" y="2295212"/>
                      <a:pt x="1724276" y="2286291"/>
                      <a:pt x="1749764" y="2274821"/>
                    </a:cubicBezTo>
                    <a:cubicBezTo>
                      <a:pt x="1762509" y="2268449"/>
                      <a:pt x="1776527" y="2260803"/>
                      <a:pt x="1791820" y="2253157"/>
                    </a:cubicBezTo>
                    <a:cubicBezTo>
                      <a:pt x="1807113" y="2244236"/>
                      <a:pt x="1822406" y="2234040"/>
                      <a:pt x="1837699" y="2225119"/>
                    </a:cubicBezTo>
                    <a:cubicBezTo>
                      <a:pt x="1869559" y="2204729"/>
                      <a:pt x="1901419" y="2185613"/>
                      <a:pt x="1921810" y="2167771"/>
                    </a:cubicBezTo>
                    <a:cubicBezTo>
                      <a:pt x="1943475" y="2149929"/>
                      <a:pt x="1958768" y="2138460"/>
                      <a:pt x="1958768" y="2138460"/>
                    </a:cubicBezTo>
                    <a:cubicBezTo>
                      <a:pt x="1963866" y="2134636"/>
                      <a:pt x="1966414" y="2125716"/>
                      <a:pt x="1963866" y="2119344"/>
                    </a:cubicBezTo>
                    <a:close/>
                    <a:moveTo>
                      <a:pt x="728962" y="1708983"/>
                    </a:moveTo>
                    <a:cubicBezTo>
                      <a:pt x="451141" y="1449004"/>
                      <a:pt x="435848" y="1010607"/>
                      <a:pt x="697102" y="731511"/>
                    </a:cubicBezTo>
                    <a:cubicBezTo>
                      <a:pt x="958356" y="452415"/>
                      <a:pt x="1395479" y="438397"/>
                      <a:pt x="1674574" y="699651"/>
                    </a:cubicBezTo>
                    <a:cubicBezTo>
                      <a:pt x="1952396" y="959631"/>
                      <a:pt x="1967689" y="1398027"/>
                      <a:pt x="1706435" y="1677123"/>
                    </a:cubicBezTo>
                    <a:cubicBezTo>
                      <a:pt x="1445181" y="1954945"/>
                      <a:pt x="1006784" y="1968963"/>
                      <a:pt x="728962" y="1708983"/>
                    </a:cubicBez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  <p:sp>
            <p:nvSpPr>
              <p:cNvPr id="31" name="Orange Circle">
                <a:extLst>
                  <a:ext uri="{FF2B5EF4-FFF2-40B4-BE49-F238E27FC236}">
                    <a16:creationId xmlns:a16="http://schemas.microsoft.com/office/drawing/2014/main" id="{50CD556D-B5CF-449A-BFEF-773D570DC6EC}"/>
                  </a:ext>
                </a:extLst>
              </p:cNvPr>
              <p:cNvSpPr/>
              <p:nvPr/>
            </p:nvSpPr>
            <p:spPr>
              <a:xfrm>
                <a:off x="3388114" y="3002840"/>
                <a:ext cx="1209438" cy="1209438"/>
              </a:xfrm>
              <a:custGeom>
                <a:avLst/>
                <a:gdLst>
                  <a:gd name="connsiteX0" fmla="*/ 1018265 w 1209438"/>
                  <a:gd name="connsiteY0" fmla="*/ 163137 h 1209438"/>
                  <a:gd name="connsiteX1" fmla="*/ 163137 w 1209438"/>
                  <a:gd name="connsiteY1" fmla="*/ 191173 h 1209438"/>
                  <a:gd name="connsiteX2" fmla="*/ 191173 w 1209438"/>
                  <a:gd name="connsiteY2" fmla="*/ 1046302 h 1209438"/>
                  <a:gd name="connsiteX3" fmla="*/ 1046302 w 1209438"/>
                  <a:gd name="connsiteY3" fmla="*/ 1018266 h 1209438"/>
                  <a:gd name="connsiteX4" fmla="*/ 1018265 w 1209438"/>
                  <a:gd name="connsiteY4" fmla="*/ 163137 h 1209438"/>
                  <a:gd name="connsiteX5" fmla="*/ 796518 w 1209438"/>
                  <a:gd name="connsiteY5" fmla="*/ 838574 h 1209438"/>
                  <a:gd name="connsiteX6" fmla="*/ 428214 w 1209438"/>
                  <a:gd name="connsiteY6" fmla="*/ 851318 h 1209438"/>
                  <a:gd name="connsiteX7" fmla="*/ 412921 w 1209438"/>
                  <a:gd name="connsiteY7" fmla="*/ 370865 h 1209438"/>
                  <a:gd name="connsiteX8" fmla="*/ 781225 w 1209438"/>
                  <a:gd name="connsiteY8" fmla="*/ 358121 h 1209438"/>
                  <a:gd name="connsiteX9" fmla="*/ 796518 w 1209438"/>
                  <a:gd name="connsiteY9" fmla="*/ 838574 h 1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9438" h="1209438">
                    <a:moveTo>
                      <a:pt x="1018265" y="163137"/>
                    </a:moveTo>
                    <a:cubicBezTo>
                      <a:pt x="774853" y="-64983"/>
                      <a:pt x="391256" y="-52239"/>
                      <a:pt x="163137" y="191173"/>
                    </a:cubicBezTo>
                    <a:cubicBezTo>
                      <a:pt x="-64983" y="434586"/>
                      <a:pt x="-52239" y="818183"/>
                      <a:pt x="191173" y="1046302"/>
                    </a:cubicBezTo>
                    <a:cubicBezTo>
                      <a:pt x="434586" y="1274422"/>
                      <a:pt x="818183" y="1261678"/>
                      <a:pt x="1046302" y="1018266"/>
                    </a:cubicBezTo>
                    <a:cubicBezTo>
                      <a:pt x="1274422" y="774853"/>
                      <a:pt x="1261678" y="391256"/>
                      <a:pt x="1018265" y="163137"/>
                    </a:cubicBezTo>
                    <a:close/>
                    <a:moveTo>
                      <a:pt x="796518" y="838574"/>
                    </a:moveTo>
                    <a:cubicBezTo>
                      <a:pt x="692017" y="925233"/>
                      <a:pt x="537813" y="930331"/>
                      <a:pt x="428214" y="851318"/>
                    </a:cubicBezTo>
                    <a:cubicBezTo>
                      <a:pt x="266363" y="734072"/>
                      <a:pt x="258717" y="499581"/>
                      <a:pt x="412921" y="370865"/>
                    </a:cubicBezTo>
                    <a:cubicBezTo>
                      <a:pt x="517422" y="284205"/>
                      <a:pt x="671626" y="279108"/>
                      <a:pt x="781225" y="358121"/>
                    </a:cubicBezTo>
                    <a:cubicBezTo>
                      <a:pt x="941801" y="476641"/>
                      <a:pt x="949447" y="711133"/>
                      <a:pt x="796518" y="838574"/>
                    </a:cubicBezTo>
                    <a:close/>
                  </a:path>
                </a:pathLst>
              </a:custGeom>
              <a:solidFill>
                <a:srgbClr val="F89427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137ED08-DDB8-4C0C-BB8D-D0E9B1C0D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48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Lft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itle Graphic-LftCircle">
            <a:extLst>
              <a:ext uri="{FF2B5EF4-FFF2-40B4-BE49-F238E27FC236}">
                <a16:creationId xmlns:a16="http://schemas.microsoft.com/office/drawing/2014/main" id="{BE550B1A-E024-4018-BB41-58C43C0A30B8}"/>
              </a:ext>
            </a:extLst>
          </p:cNvPr>
          <p:cNvGrpSpPr/>
          <p:nvPr userDrawn="1"/>
        </p:nvGrpSpPr>
        <p:grpSpPr>
          <a:xfrm>
            <a:off x="301625" y="0"/>
            <a:ext cx="11890375" cy="1524000"/>
            <a:chOff x="361950" y="0"/>
            <a:chExt cx="14268450" cy="1828800"/>
          </a:xfrm>
        </p:grpSpPr>
        <p:sp>
          <p:nvSpPr>
            <p:cNvPr id="14" name="Blue LIne">
              <a:extLst>
                <a:ext uri="{FF2B5EF4-FFF2-40B4-BE49-F238E27FC236}">
                  <a16:creationId xmlns:a16="http://schemas.microsoft.com/office/drawing/2014/main" id="{8777646A-0238-450C-810A-5D79594FD96A}"/>
                </a:ext>
              </a:extLst>
            </p:cNvPr>
            <p:cNvSpPr/>
            <p:nvPr userDrawn="1"/>
          </p:nvSpPr>
          <p:spPr>
            <a:xfrm>
              <a:off x="1917700" y="457199"/>
              <a:ext cx="12712700" cy="914400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5" name="Blue Circle">
              <a:extLst>
                <a:ext uri="{FF2B5EF4-FFF2-40B4-BE49-F238E27FC236}">
                  <a16:creationId xmlns:a16="http://schemas.microsoft.com/office/drawing/2014/main" id="{B1186BC8-E1D4-42BF-84C6-CDF69D5BD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950" y="0"/>
              <a:ext cx="1828800" cy="1828800"/>
            </a:xfrm>
            <a:custGeom>
              <a:avLst/>
              <a:gdLst>
                <a:gd name="connsiteX0" fmla="*/ 1018265 w 1209438"/>
                <a:gd name="connsiteY0" fmla="*/ 163137 h 1209438"/>
                <a:gd name="connsiteX1" fmla="*/ 163137 w 1209438"/>
                <a:gd name="connsiteY1" fmla="*/ 191173 h 1209438"/>
                <a:gd name="connsiteX2" fmla="*/ 191173 w 1209438"/>
                <a:gd name="connsiteY2" fmla="*/ 1046302 h 1209438"/>
                <a:gd name="connsiteX3" fmla="*/ 1046302 w 1209438"/>
                <a:gd name="connsiteY3" fmla="*/ 1018266 h 1209438"/>
                <a:gd name="connsiteX4" fmla="*/ 1018265 w 1209438"/>
                <a:gd name="connsiteY4" fmla="*/ 163137 h 1209438"/>
                <a:gd name="connsiteX5" fmla="*/ 796518 w 1209438"/>
                <a:gd name="connsiteY5" fmla="*/ 838574 h 1209438"/>
                <a:gd name="connsiteX6" fmla="*/ 428214 w 1209438"/>
                <a:gd name="connsiteY6" fmla="*/ 851318 h 1209438"/>
                <a:gd name="connsiteX7" fmla="*/ 412921 w 1209438"/>
                <a:gd name="connsiteY7" fmla="*/ 370865 h 1209438"/>
                <a:gd name="connsiteX8" fmla="*/ 781225 w 1209438"/>
                <a:gd name="connsiteY8" fmla="*/ 358121 h 1209438"/>
                <a:gd name="connsiteX9" fmla="*/ 796518 w 1209438"/>
                <a:gd name="connsiteY9" fmla="*/ 838574 h 120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438" h="1209438">
                  <a:moveTo>
                    <a:pt x="1018265" y="163137"/>
                  </a:moveTo>
                  <a:cubicBezTo>
                    <a:pt x="774853" y="-64983"/>
                    <a:pt x="391256" y="-52239"/>
                    <a:pt x="163137" y="191173"/>
                  </a:cubicBezTo>
                  <a:cubicBezTo>
                    <a:pt x="-64983" y="434586"/>
                    <a:pt x="-52239" y="818183"/>
                    <a:pt x="191173" y="1046302"/>
                  </a:cubicBezTo>
                  <a:cubicBezTo>
                    <a:pt x="434586" y="1274422"/>
                    <a:pt x="818183" y="1261678"/>
                    <a:pt x="1046302" y="1018266"/>
                  </a:cubicBezTo>
                  <a:cubicBezTo>
                    <a:pt x="1274422" y="774853"/>
                    <a:pt x="1261678" y="391256"/>
                    <a:pt x="1018265" y="163137"/>
                  </a:cubicBezTo>
                  <a:close/>
                  <a:moveTo>
                    <a:pt x="796518" y="838574"/>
                  </a:moveTo>
                  <a:cubicBezTo>
                    <a:pt x="692017" y="925233"/>
                    <a:pt x="537813" y="930331"/>
                    <a:pt x="428214" y="851318"/>
                  </a:cubicBezTo>
                  <a:cubicBezTo>
                    <a:pt x="266363" y="734072"/>
                    <a:pt x="258717" y="499581"/>
                    <a:pt x="412921" y="370865"/>
                  </a:cubicBezTo>
                  <a:cubicBezTo>
                    <a:pt x="517422" y="284205"/>
                    <a:pt x="671626" y="279108"/>
                    <a:pt x="781225" y="358121"/>
                  </a:cubicBezTo>
                  <a:cubicBezTo>
                    <a:pt x="941801" y="476641"/>
                    <a:pt x="949447" y="711133"/>
                    <a:pt x="796518" y="838574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81200" y="381000"/>
            <a:ext cx="98298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OneTeamSpirit_Logo_Lg.svg">
            <a:extLst>
              <a:ext uri="{FF2B5EF4-FFF2-40B4-BE49-F238E27FC236}">
                <a16:creationId xmlns:a16="http://schemas.microsoft.com/office/drawing/2014/main" id="{B2753346-E4E9-4488-B1E6-FA648E179B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0999" y="5823878"/>
            <a:ext cx="1752600" cy="759802"/>
            <a:chOff x="1584644" y="1292403"/>
            <a:chExt cx="11664863" cy="5057049"/>
          </a:xfrm>
        </p:grpSpPr>
        <p:grpSp>
          <p:nvGrpSpPr>
            <p:cNvPr id="7" name="OneTeamSpirit_Text_Lg">
              <a:extLst>
                <a:ext uri="{FF2B5EF4-FFF2-40B4-BE49-F238E27FC236}">
                  <a16:creationId xmlns:a16="http://schemas.microsoft.com/office/drawing/2014/main" id="{4BA7F784-6D54-4EB4-8CA8-AC6F08E385CC}"/>
                </a:ext>
              </a:extLst>
            </p:cNvPr>
            <p:cNvGrpSpPr/>
            <p:nvPr/>
          </p:nvGrpSpPr>
          <p:grpSpPr>
            <a:xfrm>
              <a:off x="5368557" y="5127293"/>
              <a:ext cx="7880950" cy="1222159"/>
              <a:chOff x="5368557" y="5127293"/>
              <a:chExt cx="7880950" cy="1222159"/>
            </a:xfrm>
          </p:grpSpPr>
          <p:sp>
            <p:nvSpPr>
              <p:cNvPr id="12" name="Manufactring">
                <a:extLst>
                  <a:ext uri="{FF2B5EF4-FFF2-40B4-BE49-F238E27FC236}">
                    <a16:creationId xmlns:a16="http://schemas.microsoft.com/office/drawing/2014/main" id="{214012DB-719F-4C08-8A94-A124BBCE6AC4}"/>
                  </a:ext>
                </a:extLst>
              </p:cNvPr>
              <p:cNvSpPr/>
              <p:nvPr/>
            </p:nvSpPr>
            <p:spPr>
              <a:xfrm>
                <a:off x="5368557" y="5127293"/>
                <a:ext cx="5134222" cy="497019"/>
              </a:xfrm>
              <a:custGeom>
                <a:avLst/>
                <a:gdLst>
                  <a:gd name="connsiteX0" fmla="*/ 2270999 w 5134222"/>
                  <a:gd name="connsiteY0" fmla="*/ 229393 h 497019"/>
                  <a:gd name="connsiteX1" fmla="*/ 2228943 w 5134222"/>
                  <a:gd name="connsiteY1" fmla="*/ 323699 h 497019"/>
                  <a:gd name="connsiteX2" fmla="*/ 2311780 w 5134222"/>
                  <a:gd name="connsiteY2" fmla="*/ 324974 h 497019"/>
                  <a:gd name="connsiteX3" fmla="*/ 703475 w 5134222"/>
                  <a:gd name="connsiteY3" fmla="*/ 219199 h 497019"/>
                  <a:gd name="connsiteX4" fmla="*/ 661419 w 5134222"/>
                  <a:gd name="connsiteY4" fmla="*/ 313505 h 497019"/>
                  <a:gd name="connsiteX5" fmla="*/ 744256 w 5134222"/>
                  <a:gd name="connsiteY5" fmla="*/ 314779 h 497019"/>
                  <a:gd name="connsiteX6" fmla="*/ 3801565 w 5134222"/>
                  <a:gd name="connsiteY6" fmla="*/ 123618 h 497019"/>
                  <a:gd name="connsiteX7" fmla="*/ 3800291 w 5134222"/>
                  <a:gd name="connsiteY7" fmla="*/ 247236 h 497019"/>
                  <a:gd name="connsiteX8" fmla="*/ 3834700 w 5134222"/>
                  <a:gd name="connsiteY8" fmla="*/ 247236 h 497019"/>
                  <a:gd name="connsiteX9" fmla="*/ 3865285 w 5134222"/>
                  <a:gd name="connsiteY9" fmla="*/ 247236 h 497019"/>
                  <a:gd name="connsiteX10" fmla="*/ 3926458 w 5134222"/>
                  <a:gd name="connsiteY10" fmla="*/ 184790 h 497019"/>
                  <a:gd name="connsiteX11" fmla="*/ 3908616 w 5134222"/>
                  <a:gd name="connsiteY11" fmla="*/ 141460 h 497019"/>
                  <a:gd name="connsiteX12" fmla="*/ 3852541 w 5134222"/>
                  <a:gd name="connsiteY12" fmla="*/ 123618 h 497019"/>
                  <a:gd name="connsiteX13" fmla="*/ 4910301 w 5134222"/>
                  <a:gd name="connsiteY13" fmla="*/ 38232 h 497019"/>
                  <a:gd name="connsiteX14" fmla="*/ 5070877 w 5134222"/>
                  <a:gd name="connsiteY14" fmla="*/ 105776 h 497019"/>
                  <a:gd name="connsiteX15" fmla="*/ 5005882 w 5134222"/>
                  <a:gd name="connsiteY15" fmla="*/ 169496 h 497019"/>
                  <a:gd name="connsiteX16" fmla="*/ 4910301 w 5134222"/>
                  <a:gd name="connsiteY16" fmla="*/ 128716 h 497019"/>
                  <a:gd name="connsiteX17" fmla="*/ 4813446 w 5134222"/>
                  <a:gd name="connsiteY17" fmla="*/ 168222 h 497019"/>
                  <a:gd name="connsiteX18" fmla="*/ 4772665 w 5134222"/>
                  <a:gd name="connsiteY18" fmla="*/ 265077 h 497019"/>
                  <a:gd name="connsiteX19" fmla="*/ 4812172 w 5134222"/>
                  <a:gd name="connsiteY19" fmla="*/ 361932 h 497019"/>
                  <a:gd name="connsiteX20" fmla="*/ 4907753 w 5134222"/>
                  <a:gd name="connsiteY20" fmla="*/ 402714 h 497019"/>
                  <a:gd name="connsiteX21" fmla="*/ 5031370 w 5134222"/>
                  <a:gd name="connsiteY21" fmla="*/ 324975 h 497019"/>
                  <a:gd name="connsiteX22" fmla="*/ 4902655 w 5134222"/>
                  <a:gd name="connsiteY22" fmla="*/ 323700 h 497019"/>
                  <a:gd name="connsiteX23" fmla="*/ 4902655 w 5134222"/>
                  <a:gd name="connsiteY23" fmla="*/ 237040 h 497019"/>
                  <a:gd name="connsiteX24" fmla="*/ 5133323 w 5134222"/>
                  <a:gd name="connsiteY24" fmla="*/ 238315 h 497019"/>
                  <a:gd name="connsiteX25" fmla="*/ 5067054 w 5134222"/>
                  <a:gd name="connsiteY25" fmla="*/ 426927 h 497019"/>
                  <a:gd name="connsiteX26" fmla="*/ 4905204 w 5134222"/>
                  <a:gd name="connsiteY26" fmla="*/ 491922 h 497019"/>
                  <a:gd name="connsiteX27" fmla="*/ 4744628 w 5134222"/>
                  <a:gd name="connsiteY27" fmla="*/ 424378 h 497019"/>
                  <a:gd name="connsiteX28" fmla="*/ 4678359 w 5134222"/>
                  <a:gd name="connsiteY28" fmla="*/ 262529 h 497019"/>
                  <a:gd name="connsiteX29" fmla="*/ 4745903 w 5134222"/>
                  <a:gd name="connsiteY29" fmla="*/ 101953 h 497019"/>
                  <a:gd name="connsiteX30" fmla="*/ 4910301 w 5134222"/>
                  <a:gd name="connsiteY30" fmla="*/ 38232 h 497019"/>
                  <a:gd name="connsiteX31" fmla="*/ 4099777 w 5134222"/>
                  <a:gd name="connsiteY31" fmla="*/ 35683 h 497019"/>
                  <a:gd name="connsiteX32" fmla="*/ 4190260 w 5134222"/>
                  <a:gd name="connsiteY32" fmla="*/ 35683 h 497019"/>
                  <a:gd name="connsiteX33" fmla="*/ 4187712 w 5134222"/>
                  <a:gd name="connsiteY33" fmla="*/ 485550 h 497019"/>
                  <a:gd name="connsiteX34" fmla="*/ 4097228 w 5134222"/>
                  <a:gd name="connsiteY34" fmla="*/ 485550 h 497019"/>
                  <a:gd name="connsiteX35" fmla="*/ 3712356 w 5134222"/>
                  <a:gd name="connsiteY35" fmla="*/ 33135 h 497019"/>
                  <a:gd name="connsiteX36" fmla="*/ 3858913 w 5134222"/>
                  <a:gd name="connsiteY36" fmla="*/ 34409 h 497019"/>
                  <a:gd name="connsiteX37" fmla="*/ 3976159 w 5134222"/>
                  <a:gd name="connsiteY37" fmla="*/ 80288 h 497019"/>
                  <a:gd name="connsiteX38" fmla="*/ 4019489 w 5134222"/>
                  <a:gd name="connsiteY38" fmla="*/ 182241 h 497019"/>
                  <a:gd name="connsiteX39" fmla="*/ 4019489 w 5134222"/>
                  <a:gd name="connsiteY39" fmla="*/ 193711 h 497019"/>
                  <a:gd name="connsiteX40" fmla="*/ 3990178 w 5134222"/>
                  <a:gd name="connsiteY40" fmla="*/ 279096 h 497019"/>
                  <a:gd name="connsiteX41" fmla="*/ 3936653 w 5134222"/>
                  <a:gd name="connsiteY41" fmla="*/ 319877 h 497019"/>
                  <a:gd name="connsiteX42" fmla="*/ 4039880 w 5134222"/>
                  <a:gd name="connsiteY42" fmla="*/ 483001 h 497019"/>
                  <a:gd name="connsiteX43" fmla="*/ 3929006 w 5134222"/>
                  <a:gd name="connsiteY43" fmla="*/ 481727 h 497019"/>
                  <a:gd name="connsiteX44" fmla="*/ 3801565 w 5134222"/>
                  <a:gd name="connsiteY44" fmla="*/ 281645 h 497019"/>
                  <a:gd name="connsiteX45" fmla="*/ 3800291 w 5134222"/>
                  <a:gd name="connsiteY45" fmla="*/ 480453 h 497019"/>
                  <a:gd name="connsiteX46" fmla="*/ 3709808 w 5134222"/>
                  <a:gd name="connsiteY46" fmla="*/ 480453 h 497019"/>
                  <a:gd name="connsiteX47" fmla="*/ 3273959 w 5134222"/>
                  <a:gd name="connsiteY47" fmla="*/ 31860 h 497019"/>
                  <a:gd name="connsiteX48" fmla="*/ 3364442 w 5134222"/>
                  <a:gd name="connsiteY48" fmla="*/ 31860 h 497019"/>
                  <a:gd name="connsiteX49" fmla="*/ 3363168 w 5134222"/>
                  <a:gd name="connsiteY49" fmla="*/ 303309 h 497019"/>
                  <a:gd name="connsiteX50" fmla="*/ 3453650 w 5134222"/>
                  <a:gd name="connsiteY50" fmla="*/ 393792 h 497019"/>
                  <a:gd name="connsiteX51" fmla="*/ 3545408 w 5134222"/>
                  <a:gd name="connsiteY51" fmla="*/ 304584 h 497019"/>
                  <a:gd name="connsiteX52" fmla="*/ 3546682 w 5134222"/>
                  <a:gd name="connsiteY52" fmla="*/ 33134 h 497019"/>
                  <a:gd name="connsiteX53" fmla="*/ 3637166 w 5134222"/>
                  <a:gd name="connsiteY53" fmla="*/ 33134 h 497019"/>
                  <a:gd name="connsiteX54" fmla="*/ 3635891 w 5134222"/>
                  <a:gd name="connsiteY54" fmla="*/ 305858 h 497019"/>
                  <a:gd name="connsiteX55" fmla="*/ 3582366 w 5134222"/>
                  <a:gd name="connsiteY55" fmla="*/ 434574 h 497019"/>
                  <a:gd name="connsiteX56" fmla="*/ 3453650 w 5134222"/>
                  <a:gd name="connsiteY56" fmla="*/ 486824 h 497019"/>
                  <a:gd name="connsiteX57" fmla="*/ 3324935 w 5134222"/>
                  <a:gd name="connsiteY57" fmla="*/ 433299 h 497019"/>
                  <a:gd name="connsiteX58" fmla="*/ 3272684 w 5134222"/>
                  <a:gd name="connsiteY58" fmla="*/ 304584 h 497019"/>
                  <a:gd name="connsiteX59" fmla="*/ 2905655 w 5134222"/>
                  <a:gd name="connsiteY59" fmla="*/ 28037 h 497019"/>
                  <a:gd name="connsiteX60" fmla="*/ 3217885 w 5134222"/>
                  <a:gd name="connsiteY60" fmla="*/ 30586 h 497019"/>
                  <a:gd name="connsiteX61" fmla="*/ 3217885 w 5134222"/>
                  <a:gd name="connsiteY61" fmla="*/ 119794 h 497019"/>
                  <a:gd name="connsiteX62" fmla="*/ 3107012 w 5134222"/>
                  <a:gd name="connsiteY62" fmla="*/ 118520 h 497019"/>
                  <a:gd name="connsiteX63" fmla="*/ 3104463 w 5134222"/>
                  <a:gd name="connsiteY63" fmla="*/ 477903 h 497019"/>
                  <a:gd name="connsiteX64" fmla="*/ 3013980 w 5134222"/>
                  <a:gd name="connsiteY64" fmla="*/ 477903 h 497019"/>
                  <a:gd name="connsiteX65" fmla="*/ 3016529 w 5134222"/>
                  <a:gd name="connsiteY65" fmla="*/ 118520 h 497019"/>
                  <a:gd name="connsiteX66" fmla="*/ 2905655 w 5134222"/>
                  <a:gd name="connsiteY66" fmla="*/ 117246 h 497019"/>
                  <a:gd name="connsiteX67" fmla="*/ 4264176 w 5134222"/>
                  <a:gd name="connsiteY67" fmla="*/ 26762 h 497019"/>
                  <a:gd name="connsiteX68" fmla="*/ 4533076 w 5134222"/>
                  <a:gd name="connsiteY68" fmla="*/ 286742 h 497019"/>
                  <a:gd name="connsiteX69" fmla="*/ 4534350 w 5134222"/>
                  <a:gd name="connsiteY69" fmla="*/ 36957 h 497019"/>
                  <a:gd name="connsiteX70" fmla="*/ 4624834 w 5134222"/>
                  <a:gd name="connsiteY70" fmla="*/ 36957 h 497019"/>
                  <a:gd name="connsiteX71" fmla="*/ 4622285 w 5134222"/>
                  <a:gd name="connsiteY71" fmla="*/ 497019 h 497019"/>
                  <a:gd name="connsiteX72" fmla="*/ 4353385 w 5134222"/>
                  <a:gd name="connsiteY72" fmla="*/ 237040 h 497019"/>
                  <a:gd name="connsiteX73" fmla="*/ 4352110 w 5134222"/>
                  <a:gd name="connsiteY73" fmla="*/ 486824 h 497019"/>
                  <a:gd name="connsiteX74" fmla="*/ 4261627 w 5134222"/>
                  <a:gd name="connsiteY74" fmla="*/ 486824 h 497019"/>
                  <a:gd name="connsiteX75" fmla="*/ 2703024 w 5134222"/>
                  <a:gd name="connsiteY75" fmla="*/ 22939 h 497019"/>
                  <a:gd name="connsiteX76" fmla="*/ 2703024 w 5134222"/>
                  <a:gd name="connsiteY76" fmla="*/ 24213 h 497019"/>
                  <a:gd name="connsiteX77" fmla="*/ 2864873 w 5134222"/>
                  <a:gd name="connsiteY77" fmla="*/ 91757 h 497019"/>
                  <a:gd name="connsiteX78" fmla="*/ 2799879 w 5134222"/>
                  <a:gd name="connsiteY78" fmla="*/ 155478 h 497019"/>
                  <a:gd name="connsiteX79" fmla="*/ 2703024 w 5134222"/>
                  <a:gd name="connsiteY79" fmla="*/ 114697 h 497019"/>
                  <a:gd name="connsiteX80" fmla="*/ 2606168 w 5134222"/>
                  <a:gd name="connsiteY80" fmla="*/ 154203 h 497019"/>
                  <a:gd name="connsiteX81" fmla="*/ 2565387 w 5134222"/>
                  <a:gd name="connsiteY81" fmla="*/ 251059 h 497019"/>
                  <a:gd name="connsiteX82" fmla="*/ 2604894 w 5134222"/>
                  <a:gd name="connsiteY82" fmla="*/ 347913 h 497019"/>
                  <a:gd name="connsiteX83" fmla="*/ 2700475 w 5134222"/>
                  <a:gd name="connsiteY83" fmla="*/ 388695 h 497019"/>
                  <a:gd name="connsiteX84" fmla="*/ 2797330 w 5134222"/>
                  <a:gd name="connsiteY84" fmla="*/ 349188 h 497019"/>
                  <a:gd name="connsiteX85" fmla="*/ 2861050 w 5134222"/>
                  <a:gd name="connsiteY85" fmla="*/ 414183 h 497019"/>
                  <a:gd name="connsiteX86" fmla="*/ 2700475 w 5134222"/>
                  <a:gd name="connsiteY86" fmla="*/ 479178 h 497019"/>
                  <a:gd name="connsiteX87" fmla="*/ 2539899 w 5134222"/>
                  <a:gd name="connsiteY87" fmla="*/ 411634 h 497019"/>
                  <a:gd name="connsiteX88" fmla="*/ 2473630 w 5134222"/>
                  <a:gd name="connsiteY88" fmla="*/ 249784 h 497019"/>
                  <a:gd name="connsiteX89" fmla="*/ 2541174 w 5134222"/>
                  <a:gd name="connsiteY89" fmla="*/ 89208 h 497019"/>
                  <a:gd name="connsiteX90" fmla="*/ 2703024 w 5134222"/>
                  <a:gd name="connsiteY90" fmla="*/ 22939 h 497019"/>
                  <a:gd name="connsiteX91" fmla="*/ 1841522 w 5134222"/>
                  <a:gd name="connsiteY91" fmla="*/ 21665 h 497019"/>
                  <a:gd name="connsiteX92" fmla="*/ 2111697 w 5134222"/>
                  <a:gd name="connsiteY92" fmla="*/ 21665 h 497019"/>
                  <a:gd name="connsiteX93" fmla="*/ 2111697 w 5134222"/>
                  <a:gd name="connsiteY93" fmla="*/ 112148 h 497019"/>
                  <a:gd name="connsiteX94" fmla="*/ 1930731 w 5134222"/>
                  <a:gd name="connsiteY94" fmla="*/ 110874 h 497019"/>
                  <a:gd name="connsiteX95" fmla="*/ 1930731 w 5134222"/>
                  <a:gd name="connsiteY95" fmla="*/ 201356 h 497019"/>
                  <a:gd name="connsiteX96" fmla="*/ 2065819 w 5134222"/>
                  <a:gd name="connsiteY96" fmla="*/ 202631 h 497019"/>
                  <a:gd name="connsiteX97" fmla="*/ 2065819 w 5134222"/>
                  <a:gd name="connsiteY97" fmla="*/ 293114 h 497019"/>
                  <a:gd name="connsiteX98" fmla="*/ 1930731 w 5134222"/>
                  <a:gd name="connsiteY98" fmla="*/ 291840 h 497019"/>
                  <a:gd name="connsiteX99" fmla="*/ 1929457 w 5134222"/>
                  <a:gd name="connsiteY99" fmla="*/ 472806 h 497019"/>
                  <a:gd name="connsiteX100" fmla="*/ 1838973 w 5134222"/>
                  <a:gd name="connsiteY100" fmla="*/ 472806 h 497019"/>
                  <a:gd name="connsiteX101" fmla="*/ 1401851 w 5134222"/>
                  <a:gd name="connsiteY101" fmla="*/ 19116 h 497019"/>
                  <a:gd name="connsiteX102" fmla="*/ 1492335 w 5134222"/>
                  <a:gd name="connsiteY102" fmla="*/ 19116 h 497019"/>
                  <a:gd name="connsiteX103" fmla="*/ 1491060 w 5134222"/>
                  <a:gd name="connsiteY103" fmla="*/ 290565 h 497019"/>
                  <a:gd name="connsiteX104" fmla="*/ 1581543 w 5134222"/>
                  <a:gd name="connsiteY104" fmla="*/ 381048 h 497019"/>
                  <a:gd name="connsiteX105" fmla="*/ 1673300 w 5134222"/>
                  <a:gd name="connsiteY105" fmla="*/ 291840 h 497019"/>
                  <a:gd name="connsiteX106" fmla="*/ 1674575 w 5134222"/>
                  <a:gd name="connsiteY106" fmla="*/ 20390 h 497019"/>
                  <a:gd name="connsiteX107" fmla="*/ 1765058 w 5134222"/>
                  <a:gd name="connsiteY107" fmla="*/ 20390 h 497019"/>
                  <a:gd name="connsiteX108" fmla="*/ 1763784 w 5134222"/>
                  <a:gd name="connsiteY108" fmla="*/ 293114 h 497019"/>
                  <a:gd name="connsiteX109" fmla="*/ 1710258 w 5134222"/>
                  <a:gd name="connsiteY109" fmla="*/ 421830 h 497019"/>
                  <a:gd name="connsiteX110" fmla="*/ 1581543 w 5134222"/>
                  <a:gd name="connsiteY110" fmla="*/ 474080 h 497019"/>
                  <a:gd name="connsiteX111" fmla="*/ 1452827 w 5134222"/>
                  <a:gd name="connsiteY111" fmla="*/ 420555 h 497019"/>
                  <a:gd name="connsiteX112" fmla="*/ 1400577 w 5134222"/>
                  <a:gd name="connsiteY112" fmla="*/ 291840 h 497019"/>
                  <a:gd name="connsiteX113" fmla="*/ 2272273 w 5134222"/>
                  <a:gd name="connsiteY113" fmla="*/ 14018 h 497019"/>
                  <a:gd name="connsiteX114" fmla="*/ 2474904 w 5134222"/>
                  <a:gd name="connsiteY114" fmla="*/ 474080 h 497019"/>
                  <a:gd name="connsiteX115" fmla="*/ 2376774 w 5134222"/>
                  <a:gd name="connsiteY115" fmla="*/ 472806 h 497019"/>
                  <a:gd name="connsiteX116" fmla="*/ 2347463 w 5134222"/>
                  <a:gd name="connsiteY116" fmla="*/ 403987 h 497019"/>
                  <a:gd name="connsiteX117" fmla="*/ 2193260 w 5134222"/>
                  <a:gd name="connsiteY117" fmla="*/ 402713 h 497019"/>
                  <a:gd name="connsiteX118" fmla="*/ 2162674 w 5134222"/>
                  <a:gd name="connsiteY118" fmla="*/ 470257 h 497019"/>
                  <a:gd name="connsiteX119" fmla="*/ 2064544 w 5134222"/>
                  <a:gd name="connsiteY119" fmla="*/ 468982 h 497019"/>
                  <a:gd name="connsiteX120" fmla="*/ 967278 w 5134222"/>
                  <a:gd name="connsiteY120" fmla="*/ 5097 h 497019"/>
                  <a:gd name="connsiteX121" fmla="*/ 1236178 w 5134222"/>
                  <a:gd name="connsiteY121" fmla="*/ 265077 h 497019"/>
                  <a:gd name="connsiteX122" fmla="*/ 1237453 w 5134222"/>
                  <a:gd name="connsiteY122" fmla="*/ 15293 h 497019"/>
                  <a:gd name="connsiteX123" fmla="*/ 1327936 w 5134222"/>
                  <a:gd name="connsiteY123" fmla="*/ 15293 h 497019"/>
                  <a:gd name="connsiteX124" fmla="*/ 1325387 w 5134222"/>
                  <a:gd name="connsiteY124" fmla="*/ 475354 h 497019"/>
                  <a:gd name="connsiteX125" fmla="*/ 1056487 w 5134222"/>
                  <a:gd name="connsiteY125" fmla="*/ 215375 h 497019"/>
                  <a:gd name="connsiteX126" fmla="*/ 1055212 w 5134222"/>
                  <a:gd name="connsiteY126" fmla="*/ 465159 h 497019"/>
                  <a:gd name="connsiteX127" fmla="*/ 964729 w 5134222"/>
                  <a:gd name="connsiteY127" fmla="*/ 465159 h 497019"/>
                  <a:gd name="connsiteX128" fmla="*/ 704749 w 5134222"/>
                  <a:gd name="connsiteY128" fmla="*/ 3823 h 497019"/>
                  <a:gd name="connsiteX129" fmla="*/ 907380 w 5134222"/>
                  <a:gd name="connsiteY129" fmla="*/ 463885 h 497019"/>
                  <a:gd name="connsiteX130" fmla="*/ 809250 w 5134222"/>
                  <a:gd name="connsiteY130" fmla="*/ 462611 h 497019"/>
                  <a:gd name="connsiteX131" fmla="*/ 779939 w 5134222"/>
                  <a:gd name="connsiteY131" fmla="*/ 393792 h 497019"/>
                  <a:gd name="connsiteX132" fmla="*/ 625735 w 5134222"/>
                  <a:gd name="connsiteY132" fmla="*/ 392518 h 497019"/>
                  <a:gd name="connsiteX133" fmla="*/ 595150 w 5134222"/>
                  <a:gd name="connsiteY133" fmla="*/ 460062 h 497019"/>
                  <a:gd name="connsiteX134" fmla="*/ 497020 w 5134222"/>
                  <a:gd name="connsiteY134" fmla="*/ 458787 h 497019"/>
                  <a:gd name="connsiteX135" fmla="*/ 2549 w 5134222"/>
                  <a:gd name="connsiteY135" fmla="*/ 0 h 497019"/>
                  <a:gd name="connsiteX136" fmla="*/ 221748 w 5134222"/>
                  <a:gd name="connsiteY136" fmla="*/ 302035 h 497019"/>
                  <a:gd name="connsiteX137" fmla="*/ 443495 w 5134222"/>
                  <a:gd name="connsiteY137" fmla="*/ 1274 h 497019"/>
                  <a:gd name="connsiteX138" fmla="*/ 440946 w 5134222"/>
                  <a:gd name="connsiteY138" fmla="*/ 461336 h 497019"/>
                  <a:gd name="connsiteX139" fmla="*/ 350463 w 5134222"/>
                  <a:gd name="connsiteY139" fmla="*/ 461336 h 497019"/>
                  <a:gd name="connsiteX140" fmla="*/ 351737 w 5134222"/>
                  <a:gd name="connsiteY140" fmla="*/ 275273 h 497019"/>
                  <a:gd name="connsiteX141" fmla="*/ 220473 w 5134222"/>
                  <a:gd name="connsiteY141" fmla="*/ 453690 h 497019"/>
                  <a:gd name="connsiteX142" fmla="*/ 91758 w 5134222"/>
                  <a:gd name="connsiteY142" fmla="*/ 273998 h 497019"/>
                  <a:gd name="connsiteX143" fmla="*/ 90483 w 5134222"/>
                  <a:gd name="connsiteY143" fmla="*/ 460062 h 497019"/>
                  <a:gd name="connsiteX144" fmla="*/ 0 w 5134222"/>
                  <a:gd name="connsiteY144" fmla="*/ 460062 h 49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134222" h="497019">
                    <a:moveTo>
                      <a:pt x="2270999" y="229393"/>
                    </a:moveTo>
                    <a:lnTo>
                      <a:pt x="2228943" y="323699"/>
                    </a:lnTo>
                    <a:lnTo>
                      <a:pt x="2311780" y="324974"/>
                    </a:lnTo>
                    <a:close/>
                    <a:moveTo>
                      <a:pt x="703475" y="219199"/>
                    </a:moveTo>
                    <a:lnTo>
                      <a:pt x="661419" y="313505"/>
                    </a:lnTo>
                    <a:lnTo>
                      <a:pt x="744256" y="314779"/>
                    </a:lnTo>
                    <a:close/>
                    <a:moveTo>
                      <a:pt x="3801565" y="123618"/>
                    </a:moveTo>
                    <a:lnTo>
                      <a:pt x="3800291" y="247236"/>
                    </a:lnTo>
                    <a:lnTo>
                      <a:pt x="3834700" y="247236"/>
                    </a:lnTo>
                    <a:lnTo>
                      <a:pt x="3865285" y="247236"/>
                    </a:lnTo>
                    <a:cubicBezTo>
                      <a:pt x="3899695" y="248510"/>
                      <a:pt x="3926458" y="219199"/>
                      <a:pt x="3926458" y="184790"/>
                    </a:cubicBezTo>
                    <a:cubicBezTo>
                      <a:pt x="3926458" y="168223"/>
                      <a:pt x="3920086" y="154204"/>
                      <a:pt x="3908616" y="141460"/>
                    </a:cubicBezTo>
                    <a:cubicBezTo>
                      <a:pt x="3897146" y="129990"/>
                      <a:pt x="3874206" y="123618"/>
                      <a:pt x="3852541" y="123618"/>
                    </a:cubicBezTo>
                    <a:close/>
                    <a:moveTo>
                      <a:pt x="4910301" y="38232"/>
                    </a:moveTo>
                    <a:cubicBezTo>
                      <a:pt x="4979119" y="38232"/>
                      <a:pt x="5035194" y="70093"/>
                      <a:pt x="5070877" y="105776"/>
                    </a:cubicBezTo>
                    <a:lnTo>
                      <a:pt x="5005882" y="169496"/>
                    </a:lnTo>
                    <a:cubicBezTo>
                      <a:pt x="4979119" y="142734"/>
                      <a:pt x="4947259" y="128716"/>
                      <a:pt x="4910301" y="128716"/>
                    </a:cubicBezTo>
                    <a:cubicBezTo>
                      <a:pt x="4872069" y="128716"/>
                      <a:pt x="4840208" y="141460"/>
                      <a:pt x="4813446" y="168222"/>
                    </a:cubicBezTo>
                    <a:cubicBezTo>
                      <a:pt x="4786684" y="194985"/>
                      <a:pt x="4772665" y="226845"/>
                      <a:pt x="4772665" y="265077"/>
                    </a:cubicBezTo>
                    <a:cubicBezTo>
                      <a:pt x="4772665" y="303309"/>
                      <a:pt x="4785409" y="335170"/>
                      <a:pt x="4812172" y="361932"/>
                    </a:cubicBezTo>
                    <a:cubicBezTo>
                      <a:pt x="4838934" y="388695"/>
                      <a:pt x="4870795" y="402714"/>
                      <a:pt x="4907753" y="402714"/>
                    </a:cubicBezTo>
                    <a:cubicBezTo>
                      <a:pt x="4966375" y="402714"/>
                      <a:pt x="5010980" y="367030"/>
                      <a:pt x="5031370" y="324975"/>
                    </a:cubicBezTo>
                    <a:lnTo>
                      <a:pt x="4902655" y="323700"/>
                    </a:lnTo>
                    <a:lnTo>
                      <a:pt x="4902655" y="237040"/>
                    </a:lnTo>
                    <a:lnTo>
                      <a:pt x="5133323" y="238315"/>
                    </a:lnTo>
                    <a:cubicBezTo>
                      <a:pt x="5139695" y="322426"/>
                      <a:pt x="5111658" y="383598"/>
                      <a:pt x="5067054" y="426927"/>
                    </a:cubicBezTo>
                    <a:cubicBezTo>
                      <a:pt x="5022450" y="471532"/>
                      <a:pt x="4967649" y="493197"/>
                      <a:pt x="4905204" y="491922"/>
                    </a:cubicBezTo>
                    <a:cubicBezTo>
                      <a:pt x="4841483" y="491922"/>
                      <a:pt x="4787958" y="468983"/>
                      <a:pt x="4744628" y="424378"/>
                    </a:cubicBezTo>
                    <a:cubicBezTo>
                      <a:pt x="4700023" y="379774"/>
                      <a:pt x="4678359" y="326249"/>
                      <a:pt x="4678359" y="262529"/>
                    </a:cubicBezTo>
                    <a:cubicBezTo>
                      <a:pt x="4678359" y="200083"/>
                      <a:pt x="4701298" y="146557"/>
                      <a:pt x="4745903" y="101953"/>
                    </a:cubicBezTo>
                    <a:cubicBezTo>
                      <a:pt x="4793056" y="59898"/>
                      <a:pt x="4846580" y="36958"/>
                      <a:pt x="4910301" y="38232"/>
                    </a:cubicBezTo>
                    <a:close/>
                    <a:moveTo>
                      <a:pt x="4099777" y="35683"/>
                    </a:moveTo>
                    <a:lnTo>
                      <a:pt x="4190260" y="35683"/>
                    </a:lnTo>
                    <a:lnTo>
                      <a:pt x="4187712" y="485550"/>
                    </a:lnTo>
                    <a:lnTo>
                      <a:pt x="4097228" y="485550"/>
                    </a:lnTo>
                    <a:close/>
                    <a:moveTo>
                      <a:pt x="3712356" y="33135"/>
                    </a:moveTo>
                    <a:lnTo>
                      <a:pt x="3858913" y="34409"/>
                    </a:lnTo>
                    <a:cubicBezTo>
                      <a:pt x="3908616" y="34409"/>
                      <a:pt x="3949397" y="53526"/>
                      <a:pt x="3976159" y="80288"/>
                    </a:cubicBezTo>
                    <a:cubicBezTo>
                      <a:pt x="4002922" y="108325"/>
                      <a:pt x="4019489" y="132539"/>
                      <a:pt x="4019489" y="182241"/>
                    </a:cubicBezTo>
                    <a:lnTo>
                      <a:pt x="4019489" y="193711"/>
                    </a:lnTo>
                    <a:cubicBezTo>
                      <a:pt x="4019489" y="224296"/>
                      <a:pt x="4009294" y="252333"/>
                      <a:pt x="3990178" y="279096"/>
                    </a:cubicBezTo>
                    <a:cubicBezTo>
                      <a:pt x="3973610" y="300761"/>
                      <a:pt x="3962141" y="310956"/>
                      <a:pt x="3936653" y="319877"/>
                    </a:cubicBezTo>
                    <a:lnTo>
                      <a:pt x="4039880" y="483001"/>
                    </a:lnTo>
                    <a:lnTo>
                      <a:pt x="3929006" y="481727"/>
                    </a:lnTo>
                    <a:lnTo>
                      <a:pt x="3801565" y="281645"/>
                    </a:lnTo>
                    <a:lnTo>
                      <a:pt x="3800291" y="480453"/>
                    </a:lnTo>
                    <a:lnTo>
                      <a:pt x="3709808" y="480453"/>
                    </a:lnTo>
                    <a:close/>
                    <a:moveTo>
                      <a:pt x="3273959" y="31860"/>
                    </a:moveTo>
                    <a:lnTo>
                      <a:pt x="3364442" y="31860"/>
                    </a:lnTo>
                    <a:lnTo>
                      <a:pt x="3363168" y="303309"/>
                    </a:lnTo>
                    <a:cubicBezTo>
                      <a:pt x="3363168" y="351737"/>
                      <a:pt x="3403949" y="393792"/>
                      <a:pt x="3453650" y="393792"/>
                    </a:cubicBezTo>
                    <a:cubicBezTo>
                      <a:pt x="3503353" y="393792"/>
                      <a:pt x="3545408" y="353011"/>
                      <a:pt x="3545408" y="304584"/>
                    </a:cubicBezTo>
                    <a:lnTo>
                      <a:pt x="3546682" y="33134"/>
                    </a:lnTo>
                    <a:lnTo>
                      <a:pt x="3637166" y="33134"/>
                    </a:lnTo>
                    <a:lnTo>
                      <a:pt x="3635891" y="305858"/>
                    </a:lnTo>
                    <a:cubicBezTo>
                      <a:pt x="3635891" y="355560"/>
                      <a:pt x="3618050" y="398890"/>
                      <a:pt x="3582366" y="434574"/>
                    </a:cubicBezTo>
                    <a:cubicBezTo>
                      <a:pt x="3546682" y="470257"/>
                      <a:pt x="3503353" y="486824"/>
                      <a:pt x="3453650" y="486824"/>
                    </a:cubicBezTo>
                    <a:cubicBezTo>
                      <a:pt x="3402674" y="486824"/>
                      <a:pt x="3360619" y="468982"/>
                      <a:pt x="3324935" y="433299"/>
                    </a:cubicBezTo>
                    <a:cubicBezTo>
                      <a:pt x="3289252" y="397616"/>
                      <a:pt x="3272684" y="354286"/>
                      <a:pt x="3272684" y="304584"/>
                    </a:cubicBezTo>
                    <a:close/>
                    <a:moveTo>
                      <a:pt x="2905655" y="28037"/>
                    </a:moveTo>
                    <a:lnTo>
                      <a:pt x="3217885" y="30586"/>
                    </a:lnTo>
                    <a:lnTo>
                      <a:pt x="3217885" y="119794"/>
                    </a:lnTo>
                    <a:lnTo>
                      <a:pt x="3107012" y="118520"/>
                    </a:lnTo>
                    <a:lnTo>
                      <a:pt x="3104463" y="477903"/>
                    </a:lnTo>
                    <a:lnTo>
                      <a:pt x="3013980" y="477903"/>
                    </a:lnTo>
                    <a:lnTo>
                      <a:pt x="3016529" y="118520"/>
                    </a:lnTo>
                    <a:lnTo>
                      <a:pt x="2905655" y="117246"/>
                    </a:lnTo>
                    <a:close/>
                    <a:moveTo>
                      <a:pt x="4264176" y="26762"/>
                    </a:moveTo>
                    <a:lnTo>
                      <a:pt x="4533076" y="286742"/>
                    </a:lnTo>
                    <a:lnTo>
                      <a:pt x="4534350" y="36957"/>
                    </a:lnTo>
                    <a:lnTo>
                      <a:pt x="4624834" y="36957"/>
                    </a:lnTo>
                    <a:lnTo>
                      <a:pt x="4622285" y="497019"/>
                    </a:lnTo>
                    <a:lnTo>
                      <a:pt x="4353385" y="237040"/>
                    </a:lnTo>
                    <a:lnTo>
                      <a:pt x="4352110" y="486824"/>
                    </a:lnTo>
                    <a:lnTo>
                      <a:pt x="4261627" y="486824"/>
                    </a:lnTo>
                    <a:close/>
                    <a:moveTo>
                      <a:pt x="2703024" y="22939"/>
                    </a:moveTo>
                    <a:lnTo>
                      <a:pt x="2703024" y="24213"/>
                    </a:lnTo>
                    <a:cubicBezTo>
                      <a:pt x="2771841" y="24213"/>
                      <a:pt x="2827916" y="56074"/>
                      <a:pt x="2864873" y="91757"/>
                    </a:cubicBezTo>
                    <a:lnTo>
                      <a:pt x="2799879" y="155478"/>
                    </a:lnTo>
                    <a:cubicBezTo>
                      <a:pt x="2773116" y="128715"/>
                      <a:pt x="2741256" y="114697"/>
                      <a:pt x="2703024" y="114697"/>
                    </a:cubicBezTo>
                    <a:cubicBezTo>
                      <a:pt x="2664791" y="114697"/>
                      <a:pt x="2632931" y="127441"/>
                      <a:pt x="2606168" y="154203"/>
                    </a:cubicBezTo>
                    <a:cubicBezTo>
                      <a:pt x="2579406" y="180966"/>
                      <a:pt x="2565387" y="212826"/>
                      <a:pt x="2565387" y="251059"/>
                    </a:cubicBezTo>
                    <a:cubicBezTo>
                      <a:pt x="2565387" y="289291"/>
                      <a:pt x="2578131" y="321151"/>
                      <a:pt x="2604894" y="347913"/>
                    </a:cubicBezTo>
                    <a:cubicBezTo>
                      <a:pt x="2631656" y="374676"/>
                      <a:pt x="2663517" y="388695"/>
                      <a:pt x="2700475" y="388695"/>
                    </a:cubicBezTo>
                    <a:cubicBezTo>
                      <a:pt x="2738707" y="388695"/>
                      <a:pt x="2770567" y="375951"/>
                      <a:pt x="2797330" y="349188"/>
                    </a:cubicBezTo>
                    <a:lnTo>
                      <a:pt x="2861050" y="414183"/>
                    </a:lnTo>
                    <a:cubicBezTo>
                      <a:pt x="2826641" y="449866"/>
                      <a:pt x="2771841" y="479178"/>
                      <a:pt x="2700475" y="479178"/>
                    </a:cubicBezTo>
                    <a:cubicBezTo>
                      <a:pt x="2638028" y="479178"/>
                      <a:pt x="2584503" y="456238"/>
                      <a:pt x="2539899" y="411634"/>
                    </a:cubicBezTo>
                    <a:cubicBezTo>
                      <a:pt x="2495294" y="367030"/>
                      <a:pt x="2473630" y="312230"/>
                      <a:pt x="2473630" y="249784"/>
                    </a:cubicBezTo>
                    <a:cubicBezTo>
                      <a:pt x="2473630" y="187338"/>
                      <a:pt x="2496569" y="133813"/>
                      <a:pt x="2541174" y="89208"/>
                    </a:cubicBezTo>
                    <a:cubicBezTo>
                      <a:pt x="2585778" y="44604"/>
                      <a:pt x="2640577" y="22939"/>
                      <a:pt x="2703024" y="22939"/>
                    </a:cubicBezTo>
                    <a:close/>
                    <a:moveTo>
                      <a:pt x="1841522" y="21665"/>
                    </a:moveTo>
                    <a:lnTo>
                      <a:pt x="2111697" y="21665"/>
                    </a:lnTo>
                    <a:lnTo>
                      <a:pt x="2111697" y="112148"/>
                    </a:lnTo>
                    <a:lnTo>
                      <a:pt x="1930731" y="110874"/>
                    </a:lnTo>
                    <a:lnTo>
                      <a:pt x="1930731" y="201356"/>
                    </a:lnTo>
                    <a:lnTo>
                      <a:pt x="2065819" y="202631"/>
                    </a:lnTo>
                    <a:lnTo>
                      <a:pt x="2065819" y="293114"/>
                    </a:lnTo>
                    <a:lnTo>
                      <a:pt x="1930731" y="291840"/>
                    </a:lnTo>
                    <a:lnTo>
                      <a:pt x="1929457" y="472806"/>
                    </a:lnTo>
                    <a:lnTo>
                      <a:pt x="1838973" y="472806"/>
                    </a:lnTo>
                    <a:close/>
                    <a:moveTo>
                      <a:pt x="1401851" y="19116"/>
                    </a:moveTo>
                    <a:lnTo>
                      <a:pt x="1492335" y="19116"/>
                    </a:lnTo>
                    <a:lnTo>
                      <a:pt x="1491060" y="290565"/>
                    </a:lnTo>
                    <a:cubicBezTo>
                      <a:pt x="1491060" y="338993"/>
                      <a:pt x="1531841" y="381048"/>
                      <a:pt x="1581543" y="381048"/>
                    </a:cubicBezTo>
                    <a:cubicBezTo>
                      <a:pt x="1631245" y="382323"/>
                      <a:pt x="1673300" y="340267"/>
                      <a:pt x="1673300" y="291840"/>
                    </a:cubicBezTo>
                    <a:lnTo>
                      <a:pt x="1674575" y="20390"/>
                    </a:lnTo>
                    <a:lnTo>
                      <a:pt x="1765058" y="20390"/>
                    </a:lnTo>
                    <a:lnTo>
                      <a:pt x="1763784" y="293114"/>
                    </a:lnTo>
                    <a:cubicBezTo>
                      <a:pt x="1763784" y="342816"/>
                      <a:pt x="1745942" y="386146"/>
                      <a:pt x="1710258" y="421830"/>
                    </a:cubicBezTo>
                    <a:cubicBezTo>
                      <a:pt x="1674575" y="457513"/>
                      <a:pt x="1631245" y="474080"/>
                      <a:pt x="1581543" y="474080"/>
                    </a:cubicBezTo>
                    <a:cubicBezTo>
                      <a:pt x="1530567" y="474080"/>
                      <a:pt x="1488511" y="456238"/>
                      <a:pt x="1452827" y="420555"/>
                    </a:cubicBezTo>
                    <a:cubicBezTo>
                      <a:pt x="1417144" y="384872"/>
                      <a:pt x="1400577" y="341542"/>
                      <a:pt x="1400577" y="291840"/>
                    </a:cubicBezTo>
                    <a:close/>
                    <a:moveTo>
                      <a:pt x="2272273" y="14018"/>
                    </a:moveTo>
                    <a:lnTo>
                      <a:pt x="2474904" y="474080"/>
                    </a:lnTo>
                    <a:lnTo>
                      <a:pt x="2376774" y="472806"/>
                    </a:lnTo>
                    <a:lnTo>
                      <a:pt x="2347463" y="403987"/>
                    </a:lnTo>
                    <a:lnTo>
                      <a:pt x="2193260" y="402713"/>
                    </a:lnTo>
                    <a:lnTo>
                      <a:pt x="2162674" y="470257"/>
                    </a:lnTo>
                    <a:lnTo>
                      <a:pt x="2064544" y="468982"/>
                    </a:lnTo>
                    <a:close/>
                    <a:moveTo>
                      <a:pt x="967278" y="5097"/>
                    </a:moveTo>
                    <a:lnTo>
                      <a:pt x="1236178" y="265077"/>
                    </a:lnTo>
                    <a:lnTo>
                      <a:pt x="1237453" y="15293"/>
                    </a:lnTo>
                    <a:lnTo>
                      <a:pt x="1327936" y="15293"/>
                    </a:lnTo>
                    <a:lnTo>
                      <a:pt x="1325387" y="475354"/>
                    </a:lnTo>
                    <a:lnTo>
                      <a:pt x="1056487" y="215375"/>
                    </a:lnTo>
                    <a:lnTo>
                      <a:pt x="1055212" y="465159"/>
                    </a:lnTo>
                    <a:lnTo>
                      <a:pt x="964729" y="465159"/>
                    </a:lnTo>
                    <a:close/>
                    <a:moveTo>
                      <a:pt x="704749" y="3823"/>
                    </a:moveTo>
                    <a:lnTo>
                      <a:pt x="907380" y="463885"/>
                    </a:lnTo>
                    <a:lnTo>
                      <a:pt x="809250" y="462611"/>
                    </a:lnTo>
                    <a:lnTo>
                      <a:pt x="779939" y="393792"/>
                    </a:lnTo>
                    <a:lnTo>
                      <a:pt x="625735" y="392518"/>
                    </a:lnTo>
                    <a:lnTo>
                      <a:pt x="595150" y="460062"/>
                    </a:lnTo>
                    <a:lnTo>
                      <a:pt x="497020" y="458787"/>
                    </a:lnTo>
                    <a:close/>
                    <a:moveTo>
                      <a:pt x="2549" y="0"/>
                    </a:moveTo>
                    <a:lnTo>
                      <a:pt x="221748" y="302035"/>
                    </a:lnTo>
                    <a:lnTo>
                      <a:pt x="443495" y="1274"/>
                    </a:lnTo>
                    <a:lnTo>
                      <a:pt x="440946" y="461336"/>
                    </a:lnTo>
                    <a:lnTo>
                      <a:pt x="350463" y="461336"/>
                    </a:lnTo>
                    <a:lnTo>
                      <a:pt x="351737" y="275273"/>
                    </a:lnTo>
                    <a:lnTo>
                      <a:pt x="220473" y="453690"/>
                    </a:lnTo>
                    <a:lnTo>
                      <a:pt x="91758" y="273998"/>
                    </a:lnTo>
                    <a:lnTo>
                      <a:pt x="90483" y="460062"/>
                    </a:lnTo>
                    <a:lnTo>
                      <a:pt x="0" y="460062"/>
                    </a:ln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3" name="One Team Built to Win">
                <a:extLst>
                  <a:ext uri="{FF2B5EF4-FFF2-40B4-BE49-F238E27FC236}">
                    <a16:creationId xmlns:a16="http://schemas.microsoft.com/office/drawing/2014/main" id="{44FCA123-3CDB-4107-AB48-8C6EE5C360E0}"/>
                  </a:ext>
                </a:extLst>
              </p:cNvPr>
              <p:cNvSpPr/>
              <p:nvPr/>
            </p:nvSpPr>
            <p:spPr>
              <a:xfrm>
                <a:off x="5808229" y="5835864"/>
                <a:ext cx="7441278" cy="513588"/>
              </a:xfrm>
              <a:custGeom>
                <a:avLst/>
                <a:gdLst>
                  <a:gd name="connsiteX0" fmla="*/ 3700886 w 7441278"/>
                  <a:gd name="connsiteY0" fmla="*/ 282918 h 513588"/>
                  <a:gd name="connsiteX1" fmla="*/ 3699611 w 7441278"/>
                  <a:gd name="connsiteY1" fmla="*/ 392518 h 513588"/>
                  <a:gd name="connsiteX2" fmla="*/ 3717453 w 7441278"/>
                  <a:gd name="connsiteY2" fmla="*/ 392518 h 513588"/>
                  <a:gd name="connsiteX3" fmla="*/ 3776075 w 7441278"/>
                  <a:gd name="connsiteY3" fmla="*/ 392518 h 513588"/>
                  <a:gd name="connsiteX4" fmla="*/ 3829601 w 7441278"/>
                  <a:gd name="connsiteY4" fmla="*/ 340267 h 513588"/>
                  <a:gd name="connsiteX5" fmla="*/ 3777350 w 7441278"/>
                  <a:gd name="connsiteY5" fmla="*/ 284193 h 513588"/>
                  <a:gd name="connsiteX6" fmla="*/ 3700886 w 7441278"/>
                  <a:gd name="connsiteY6" fmla="*/ 282918 h 513588"/>
                  <a:gd name="connsiteX7" fmla="*/ 3345325 w 7441278"/>
                  <a:gd name="connsiteY7" fmla="*/ 268900 h 513588"/>
                  <a:gd name="connsiteX8" fmla="*/ 3405223 w 7441278"/>
                  <a:gd name="connsiteY8" fmla="*/ 328797 h 513588"/>
                  <a:gd name="connsiteX9" fmla="*/ 3344051 w 7441278"/>
                  <a:gd name="connsiteY9" fmla="*/ 388694 h 513588"/>
                  <a:gd name="connsiteX10" fmla="*/ 3285428 w 7441278"/>
                  <a:gd name="connsiteY10" fmla="*/ 328797 h 513588"/>
                  <a:gd name="connsiteX11" fmla="*/ 3345325 w 7441278"/>
                  <a:gd name="connsiteY11" fmla="*/ 268900 h 513588"/>
                  <a:gd name="connsiteX12" fmla="*/ 2330896 w 7441278"/>
                  <a:gd name="connsiteY12" fmla="*/ 228119 h 513588"/>
                  <a:gd name="connsiteX13" fmla="*/ 2288840 w 7441278"/>
                  <a:gd name="connsiteY13" fmla="*/ 322425 h 513588"/>
                  <a:gd name="connsiteX14" fmla="*/ 2371677 w 7441278"/>
                  <a:gd name="connsiteY14" fmla="*/ 323700 h 513588"/>
                  <a:gd name="connsiteX15" fmla="*/ 5880127 w 7441278"/>
                  <a:gd name="connsiteY15" fmla="*/ 133813 h 513588"/>
                  <a:gd name="connsiteX16" fmla="*/ 5781997 w 7441278"/>
                  <a:gd name="connsiteY16" fmla="*/ 173319 h 513588"/>
                  <a:gd name="connsiteX17" fmla="*/ 5741216 w 7441278"/>
                  <a:gd name="connsiteY17" fmla="*/ 270174 h 513588"/>
                  <a:gd name="connsiteX18" fmla="*/ 5780723 w 7441278"/>
                  <a:gd name="connsiteY18" fmla="*/ 367029 h 513588"/>
                  <a:gd name="connsiteX19" fmla="*/ 5877578 w 7441278"/>
                  <a:gd name="connsiteY19" fmla="*/ 407810 h 513588"/>
                  <a:gd name="connsiteX20" fmla="*/ 5974433 w 7441278"/>
                  <a:gd name="connsiteY20" fmla="*/ 368304 h 513588"/>
                  <a:gd name="connsiteX21" fmla="*/ 6015214 w 7441278"/>
                  <a:gd name="connsiteY21" fmla="*/ 271449 h 513588"/>
                  <a:gd name="connsiteX22" fmla="*/ 5975707 w 7441278"/>
                  <a:gd name="connsiteY22" fmla="*/ 174594 h 513588"/>
                  <a:gd name="connsiteX23" fmla="*/ 5880127 w 7441278"/>
                  <a:gd name="connsiteY23" fmla="*/ 133813 h 513588"/>
                  <a:gd name="connsiteX24" fmla="*/ 3700886 w 7441278"/>
                  <a:gd name="connsiteY24" fmla="*/ 119794 h 513588"/>
                  <a:gd name="connsiteX25" fmla="*/ 3700886 w 7441278"/>
                  <a:gd name="connsiteY25" fmla="*/ 202631 h 513588"/>
                  <a:gd name="connsiteX26" fmla="*/ 3735295 w 7441278"/>
                  <a:gd name="connsiteY26" fmla="*/ 200082 h 513588"/>
                  <a:gd name="connsiteX27" fmla="*/ 3774801 w 7441278"/>
                  <a:gd name="connsiteY27" fmla="*/ 159301 h 513588"/>
                  <a:gd name="connsiteX28" fmla="*/ 3736569 w 7441278"/>
                  <a:gd name="connsiteY28" fmla="*/ 119794 h 513588"/>
                  <a:gd name="connsiteX29" fmla="*/ 230668 w 7441278"/>
                  <a:gd name="connsiteY29" fmla="*/ 95581 h 513588"/>
                  <a:gd name="connsiteX30" fmla="*/ 132539 w 7441278"/>
                  <a:gd name="connsiteY30" fmla="*/ 135087 h 513588"/>
                  <a:gd name="connsiteX31" fmla="*/ 91758 w 7441278"/>
                  <a:gd name="connsiteY31" fmla="*/ 231942 h 513588"/>
                  <a:gd name="connsiteX32" fmla="*/ 131264 w 7441278"/>
                  <a:gd name="connsiteY32" fmla="*/ 328797 h 513588"/>
                  <a:gd name="connsiteX33" fmla="*/ 228120 w 7441278"/>
                  <a:gd name="connsiteY33" fmla="*/ 369579 h 513588"/>
                  <a:gd name="connsiteX34" fmla="*/ 324974 w 7441278"/>
                  <a:gd name="connsiteY34" fmla="*/ 330072 h 513588"/>
                  <a:gd name="connsiteX35" fmla="*/ 365756 w 7441278"/>
                  <a:gd name="connsiteY35" fmla="*/ 233217 h 513588"/>
                  <a:gd name="connsiteX36" fmla="*/ 326249 w 7441278"/>
                  <a:gd name="connsiteY36" fmla="*/ 136362 h 513588"/>
                  <a:gd name="connsiteX37" fmla="*/ 230668 w 7441278"/>
                  <a:gd name="connsiteY37" fmla="*/ 95581 h 513588"/>
                  <a:gd name="connsiteX38" fmla="*/ 6917495 w 7441278"/>
                  <a:gd name="connsiteY38" fmla="*/ 52251 h 513588"/>
                  <a:gd name="connsiteX39" fmla="*/ 7007979 w 7441278"/>
                  <a:gd name="connsiteY39" fmla="*/ 52251 h 513588"/>
                  <a:gd name="connsiteX40" fmla="*/ 7005430 w 7441278"/>
                  <a:gd name="connsiteY40" fmla="*/ 502117 h 513588"/>
                  <a:gd name="connsiteX41" fmla="*/ 6914947 w 7441278"/>
                  <a:gd name="connsiteY41" fmla="*/ 502117 h 513588"/>
                  <a:gd name="connsiteX42" fmla="*/ 6332542 w 7441278"/>
                  <a:gd name="connsiteY42" fmla="*/ 48427 h 513588"/>
                  <a:gd name="connsiteX43" fmla="*/ 6429397 w 7441278"/>
                  <a:gd name="connsiteY43" fmla="*/ 49701 h 513588"/>
                  <a:gd name="connsiteX44" fmla="*/ 6510959 w 7441278"/>
                  <a:gd name="connsiteY44" fmla="*/ 262528 h 513588"/>
                  <a:gd name="connsiteX45" fmla="*/ 6596345 w 7441278"/>
                  <a:gd name="connsiteY45" fmla="*/ 50976 h 513588"/>
                  <a:gd name="connsiteX46" fmla="*/ 6677907 w 7441278"/>
                  <a:gd name="connsiteY46" fmla="*/ 263802 h 513588"/>
                  <a:gd name="connsiteX47" fmla="*/ 6762018 w 7441278"/>
                  <a:gd name="connsiteY47" fmla="*/ 52250 h 513588"/>
                  <a:gd name="connsiteX48" fmla="*/ 6860147 w 7441278"/>
                  <a:gd name="connsiteY48" fmla="*/ 52250 h 513588"/>
                  <a:gd name="connsiteX49" fmla="*/ 6676633 w 7441278"/>
                  <a:gd name="connsiteY49" fmla="*/ 511038 h 513588"/>
                  <a:gd name="connsiteX50" fmla="*/ 6593796 w 7441278"/>
                  <a:gd name="connsiteY50" fmla="*/ 286742 h 513588"/>
                  <a:gd name="connsiteX51" fmla="*/ 6509684 w 7441278"/>
                  <a:gd name="connsiteY51" fmla="*/ 509763 h 513588"/>
                  <a:gd name="connsiteX52" fmla="*/ 7080621 w 7441278"/>
                  <a:gd name="connsiteY52" fmla="*/ 43330 h 513588"/>
                  <a:gd name="connsiteX53" fmla="*/ 7349521 w 7441278"/>
                  <a:gd name="connsiteY53" fmla="*/ 303310 h 513588"/>
                  <a:gd name="connsiteX54" fmla="*/ 7350795 w 7441278"/>
                  <a:gd name="connsiteY54" fmla="*/ 53525 h 513588"/>
                  <a:gd name="connsiteX55" fmla="*/ 7441278 w 7441278"/>
                  <a:gd name="connsiteY55" fmla="*/ 53525 h 513588"/>
                  <a:gd name="connsiteX56" fmla="*/ 7438730 w 7441278"/>
                  <a:gd name="connsiteY56" fmla="*/ 513588 h 513588"/>
                  <a:gd name="connsiteX57" fmla="*/ 7169830 w 7441278"/>
                  <a:gd name="connsiteY57" fmla="*/ 253608 h 513588"/>
                  <a:gd name="connsiteX58" fmla="*/ 7168555 w 7441278"/>
                  <a:gd name="connsiteY58" fmla="*/ 503392 h 513588"/>
                  <a:gd name="connsiteX59" fmla="*/ 7078072 w 7441278"/>
                  <a:gd name="connsiteY59" fmla="*/ 503392 h 513588"/>
                  <a:gd name="connsiteX60" fmla="*/ 5877578 w 7441278"/>
                  <a:gd name="connsiteY60" fmla="*/ 42055 h 513588"/>
                  <a:gd name="connsiteX61" fmla="*/ 6039428 w 7441278"/>
                  <a:gd name="connsiteY61" fmla="*/ 110873 h 513588"/>
                  <a:gd name="connsiteX62" fmla="*/ 6105697 w 7441278"/>
                  <a:gd name="connsiteY62" fmla="*/ 272723 h 513588"/>
                  <a:gd name="connsiteX63" fmla="*/ 6036879 w 7441278"/>
                  <a:gd name="connsiteY63" fmla="*/ 433299 h 513588"/>
                  <a:gd name="connsiteX64" fmla="*/ 5875029 w 7441278"/>
                  <a:gd name="connsiteY64" fmla="*/ 498294 h 513588"/>
                  <a:gd name="connsiteX65" fmla="*/ 5714453 w 7441278"/>
                  <a:gd name="connsiteY65" fmla="*/ 430750 h 513588"/>
                  <a:gd name="connsiteX66" fmla="*/ 5648184 w 7441278"/>
                  <a:gd name="connsiteY66" fmla="*/ 268900 h 513588"/>
                  <a:gd name="connsiteX67" fmla="*/ 5715728 w 7441278"/>
                  <a:gd name="connsiteY67" fmla="*/ 108324 h 513588"/>
                  <a:gd name="connsiteX68" fmla="*/ 5877578 w 7441278"/>
                  <a:gd name="connsiteY68" fmla="*/ 42055 h 513588"/>
                  <a:gd name="connsiteX69" fmla="*/ 5342325 w 7441278"/>
                  <a:gd name="connsiteY69" fmla="*/ 42055 h 513588"/>
                  <a:gd name="connsiteX70" fmla="*/ 5654555 w 7441278"/>
                  <a:gd name="connsiteY70" fmla="*/ 44604 h 513588"/>
                  <a:gd name="connsiteX71" fmla="*/ 5654555 w 7441278"/>
                  <a:gd name="connsiteY71" fmla="*/ 133813 h 513588"/>
                  <a:gd name="connsiteX72" fmla="*/ 5543682 w 7441278"/>
                  <a:gd name="connsiteY72" fmla="*/ 132538 h 513588"/>
                  <a:gd name="connsiteX73" fmla="*/ 5541133 w 7441278"/>
                  <a:gd name="connsiteY73" fmla="*/ 491922 h 513588"/>
                  <a:gd name="connsiteX74" fmla="*/ 5450650 w 7441278"/>
                  <a:gd name="connsiteY74" fmla="*/ 491922 h 513588"/>
                  <a:gd name="connsiteX75" fmla="*/ 5453199 w 7441278"/>
                  <a:gd name="connsiteY75" fmla="*/ 132538 h 513588"/>
                  <a:gd name="connsiteX76" fmla="*/ 5342325 w 7441278"/>
                  <a:gd name="connsiteY76" fmla="*/ 131264 h 513588"/>
                  <a:gd name="connsiteX77" fmla="*/ 4804524 w 7441278"/>
                  <a:gd name="connsiteY77" fmla="*/ 38232 h 513588"/>
                  <a:gd name="connsiteX78" fmla="*/ 5116754 w 7441278"/>
                  <a:gd name="connsiteY78" fmla="*/ 40781 h 513588"/>
                  <a:gd name="connsiteX79" fmla="*/ 5116754 w 7441278"/>
                  <a:gd name="connsiteY79" fmla="*/ 129989 h 513588"/>
                  <a:gd name="connsiteX80" fmla="*/ 5005881 w 7441278"/>
                  <a:gd name="connsiteY80" fmla="*/ 128715 h 513588"/>
                  <a:gd name="connsiteX81" fmla="*/ 5003332 w 7441278"/>
                  <a:gd name="connsiteY81" fmla="*/ 488099 h 513588"/>
                  <a:gd name="connsiteX82" fmla="*/ 4912849 w 7441278"/>
                  <a:gd name="connsiteY82" fmla="*/ 488099 h 513588"/>
                  <a:gd name="connsiteX83" fmla="*/ 4915398 w 7441278"/>
                  <a:gd name="connsiteY83" fmla="*/ 128715 h 513588"/>
                  <a:gd name="connsiteX84" fmla="*/ 4804524 w 7441278"/>
                  <a:gd name="connsiteY84" fmla="*/ 127441 h 513588"/>
                  <a:gd name="connsiteX85" fmla="*/ 4577680 w 7441278"/>
                  <a:gd name="connsiteY85" fmla="*/ 36957 h 513588"/>
                  <a:gd name="connsiteX86" fmla="*/ 4668163 w 7441278"/>
                  <a:gd name="connsiteY86" fmla="*/ 38231 h 513588"/>
                  <a:gd name="connsiteX87" fmla="*/ 4665615 w 7441278"/>
                  <a:gd name="connsiteY87" fmla="*/ 397615 h 513588"/>
                  <a:gd name="connsiteX88" fmla="*/ 4846580 w 7441278"/>
                  <a:gd name="connsiteY88" fmla="*/ 398889 h 513588"/>
                  <a:gd name="connsiteX89" fmla="*/ 4846580 w 7441278"/>
                  <a:gd name="connsiteY89" fmla="*/ 488098 h 513588"/>
                  <a:gd name="connsiteX90" fmla="*/ 4575131 w 7441278"/>
                  <a:gd name="connsiteY90" fmla="*/ 486823 h 513588"/>
                  <a:gd name="connsiteX91" fmla="*/ 4413280 w 7441278"/>
                  <a:gd name="connsiteY91" fmla="*/ 35683 h 513588"/>
                  <a:gd name="connsiteX92" fmla="*/ 4503764 w 7441278"/>
                  <a:gd name="connsiteY92" fmla="*/ 35683 h 513588"/>
                  <a:gd name="connsiteX93" fmla="*/ 4501215 w 7441278"/>
                  <a:gd name="connsiteY93" fmla="*/ 485550 h 513588"/>
                  <a:gd name="connsiteX94" fmla="*/ 4410732 w 7441278"/>
                  <a:gd name="connsiteY94" fmla="*/ 485550 h 513588"/>
                  <a:gd name="connsiteX95" fmla="*/ 3976158 w 7441278"/>
                  <a:gd name="connsiteY95" fmla="*/ 34408 h 513588"/>
                  <a:gd name="connsiteX96" fmla="*/ 4066642 w 7441278"/>
                  <a:gd name="connsiteY96" fmla="*/ 34408 h 513588"/>
                  <a:gd name="connsiteX97" fmla="*/ 4065367 w 7441278"/>
                  <a:gd name="connsiteY97" fmla="*/ 305858 h 513588"/>
                  <a:gd name="connsiteX98" fmla="*/ 4155850 w 7441278"/>
                  <a:gd name="connsiteY98" fmla="*/ 396341 h 513588"/>
                  <a:gd name="connsiteX99" fmla="*/ 4247607 w 7441278"/>
                  <a:gd name="connsiteY99" fmla="*/ 307132 h 513588"/>
                  <a:gd name="connsiteX100" fmla="*/ 4248882 w 7441278"/>
                  <a:gd name="connsiteY100" fmla="*/ 35682 h 513588"/>
                  <a:gd name="connsiteX101" fmla="*/ 4339365 w 7441278"/>
                  <a:gd name="connsiteY101" fmla="*/ 35682 h 513588"/>
                  <a:gd name="connsiteX102" fmla="*/ 4338091 w 7441278"/>
                  <a:gd name="connsiteY102" fmla="*/ 308406 h 513588"/>
                  <a:gd name="connsiteX103" fmla="*/ 4284565 w 7441278"/>
                  <a:gd name="connsiteY103" fmla="*/ 437122 h 513588"/>
                  <a:gd name="connsiteX104" fmla="*/ 4155850 w 7441278"/>
                  <a:gd name="connsiteY104" fmla="*/ 489372 h 513588"/>
                  <a:gd name="connsiteX105" fmla="*/ 4027134 w 7441278"/>
                  <a:gd name="connsiteY105" fmla="*/ 435847 h 513588"/>
                  <a:gd name="connsiteX106" fmla="*/ 3974884 w 7441278"/>
                  <a:gd name="connsiteY106" fmla="*/ 307132 h 513588"/>
                  <a:gd name="connsiteX107" fmla="*/ 3611677 w 7441278"/>
                  <a:gd name="connsiteY107" fmla="*/ 29311 h 513588"/>
                  <a:gd name="connsiteX108" fmla="*/ 3705983 w 7441278"/>
                  <a:gd name="connsiteY108" fmla="*/ 29311 h 513588"/>
                  <a:gd name="connsiteX109" fmla="*/ 3737843 w 7441278"/>
                  <a:gd name="connsiteY109" fmla="*/ 29311 h 513588"/>
                  <a:gd name="connsiteX110" fmla="*/ 3827052 w 7441278"/>
                  <a:gd name="connsiteY110" fmla="*/ 67543 h 513588"/>
                  <a:gd name="connsiteX111" fmla="*/ 3862736 w 7441278"/>
                  <a:gd name="connsiteY111" fmla="*/ 152929 h 513588"/>
                  <a:gd name="connsiteX112" fmla="*/ 3842345 w 7441278"/>
                  <a:gd name="connsiteY112" fmla="*/ 216649 h 513588"/>
                  <a:gd name="connsiteX113" fmla="*/ 3876754 w 7441278"/>
                  <a:gd name="connsiteY113" fmla="*/ 239589 h 513588"/>
                  <a:gd name="connsiteX114" fmla="*/ 3917535 w 7441278"/>
                  <a:gd name="connsiteY114" fmla="*/ 340267 h 513588"/>
                  <a:gd name="connsiteX115" fmla="*/ 3875480 w 7441278"/>
                  <a:gd name="connsiteY115" fmla="*/ 439671 h 513588"/>
                  <a:gd name="connsiteX116" fmla="*/ 3776075 w 7441278"/>
                  <a:gd name="connsiteY116" fmla="*/ 480452 h 513588"/>
                  <a:gd name="connsiteX117" fmla="*/ 3609128 w 7441278"/>
                  <a:gd name="connsiteY117" fmla="*/ 479178 h 513588"/>
                  <a:gd name="connsiteX118" fmla="*/ 1818583 w 7441278"/>
                  <a:gd name="connsiteY118" fmla="*/ 17841 h 513588"/>
                  <a:gd name="connsiteX119" fmla="*/ 2087483 w 7441278"/>
                  <a:gd name="connsiteY119" fmla="*/ 19115 h 513588"/>
                  <a:gd name="connsiteX120" fmla="*/ 2087483 w 7441278"/>
                  <a:gd name="connsiteY120" fmla="*/ 109599 h 513588"/>
                  <a:gd name="connsiteX121" fmla="*/ 1906518 w 7441278"/>
                  <a:gd name="connsiteY121" fmla="*/ 108324 h 513588"/>
                  <a:gd name="connsiteX122" fmla="*/ 1906518 w 7441278"/>
                  <a:gd name="connsiteY122" fmla="*/ 198807 h 513588"/>
                  <a:gd name="connsiteX123" fmla="*/ 2041605 w 7441278"/>
                  <a:gd name="connsiteY123" fmla="*/ 200081 h 513588"/>
                  <a:gd name="connsiteX124" fmla="*/ 2041605 w 7441278"/>
                  <a:gd name="connsiteY124" fmla="*/ 290565 h 513588"/>
                  <a:gd name="connsiteX125" fmla="*/ 1906518 w 7441278"/>
                  <a:gd name="connsiteY125" fmla="*/ 289290 h 513588"/>
                  <a:gd name="connsiteX126" fmla="*/ 1906518 w 7441278"/>
                  <a:gd name="connsiteY126" fmla="*/ 379773 h 513588"/>
                  <a:gd name="connsiteX127" fmla="*/ 2087483 w 7441278"/>
                  <a:gd name="connsiteY127" fmla="*/ 381048 h 513588"/>
                  <a:gd name="connsiteX128" fmla="*/ 2087483 w 7441278"/>
                  <a:gd name="connsiteY128" fmla="*/ 470256 h 513588"/>
                  <a:gd name="connsiteX129" fmla="*/ 1816034 w 7441278"/>
                  <a:gd name="connsiteY129" fmla="*/ 468982 h 513588"/>
                  <a:gd name="connsiteX130" fmla="*/ 1446455 w 7441278"/>
                  <a:gd name="connsiteY130" fmla="*/ 15292 h 513588"/>
                  <a:gd name="connsiteX131" fmla="*/ 1758685 w 7441278"/>
                  <a:gd name="connsiteY131" fmla="*/ 17841 h 513588"/>
                  <a:gd name="connsiteX132" fmla="*/ 1758685 w 7441278"/>
                  <a:gd name="connsiteY132" fmla="*/ 107050 h 513588"/>
                  <a:gd name="connsiteX133" fmla="*/ 1647812 w 7441278"/>
                  <a:gd name="connsiteY133" fmla="*/ 105775 h 513588"/>
                  <a:gd name="connsiteX134" fmla="*/ 1645263 w 7441278"/>
                  <a:gd name="connsiteY134" fmla="*/ 465158 h 513588"/>
                  <a:gd name="connsiteX135" fmla="*/ 1554780 w 7441278"/>
                  <a:gd name="connsiteY135" fmla="*/ 465158 h 513588"/>
                  <a:gd name="connsiteX136" fmla="*/ 1557329 w 7441278"/>
                  <a:gd name="connsiteY136" fmla="*/ 105775 h 513588"/>
                  <a:gd name="connsiteX137" fmla="*/ 1446455 w 7441278"/>
                  <a:gd name="connsiteY137" fmla="*/ 104501 h 513588"/>
                  <a:gd name="connsiteX138" fmla="*/ 2593424 w 7441278"/>
                  <a:gd name="connsiteY138" fmla="*/ 14018 h 513588"/>
                  <a:gd name="connsiteX139" fmla="*/ 2812623 w 7441278"/>
                  <a:gd name="connsiteY139" fmla="*/ 316053 h 513588"/>
                  <a:gd name="connsiteX140" fmla="*/ 3034370 w 7441278"/>
                  <a:gd name="connsiteY140" fmla="*/ 15292 h 513588"/>
                  <a:gd name="connsiteX141" fmla="*/ 3031821 w 7441278"/>
                  <a:gd name="connsiteY141" fmla="*/ 475354 h 513588"/>
                  <a:gd name="connsiteX142" fmla="*/ 2941338 w 7441278"/>
                  <a:gd name="connsiteY142" fmla="*/ 475354 h 513588"/>
                  <a:gd name="connsiteX143" fmla="*/ 2942613 w 7441278"/>
                  <a:gd name="connsiteY143" fmla="*/ 289290 h 513588"/>
                  <a:gd name="connsiteX144" fmla="*/ 2811349 w 7441278"/>
                  <a:gd name="connsiteY144" fmla="*/ 467708 h 513588"/>
                  <a:gd name="connsiteX145" fmla="*/ 2682633 w 7441278"/>
                  <a:gd name="connsiteY145" fmla="*/ 288016 h 513588"/>
                  <a:gd name="connsiteX146" fmla="*/ 2681359 w 7441278"/>
                  <a:gd name="connsiteY146" fmla="*/ 474080 h 513588"/>
                  <a:gd name="connsiteX147" fmla="*/ 2590875 w 7441278"/>
                  <a:gd name="connsiteY147" fmla="*/ 474080 h 513588"/>
                  <a:gd name="connsiteX148" fmla="*/ 2332170 w 7441278"/>
                  <a:gd name="connsiteY148" fmla="*/ 12744 h 513588"/>
                  <a:gd name="connsiteX149" fmla="*/ 2534801 w 7441278"/>
                  <a:gd name="connsiteY149" fmla="*/ 472806 h 513588"/>
                  <a:gd name="connsiteX150" fmla="*/ 2436671 w 7441278"/>
                  <a:gd name="connsiteY150" fmla="*/ 471531 h 513588"/>
                  <a:gd name="connsiteX151" fmla="*/ 2407360 w 7441278"/>
                  <a:gd name="connsiteY151" fmla="*/ 402713 h 513588"/>
                  <a:gd name="connsiteX152" fmla="*/ 2253156 w 7441278"/>
                  <a:gd name="connsiteY152" fmla="*/ 401439 h 513588"/>
                  <a:gd name="connsiteX153" fmla="*/ 2222571 w 7441278"/>
                  <a:gd name="connsiteY153" fmla="*/ 468983 h 513588"/>
                  <a:gd name="connsiteX154" fmla="*/ 2124441 w 7441278"/>
                  <a:gd name="connsiteY154" fmla="*/ 467708 h 513588"/>
                  <a:gd name="connsiteX155" fmla="*/ 953258 w 7441278"/>
                  <a:gd name="connsiteY155" fmla="*/ 12744 h 513588"/>
                  <a:gd name="connsiteX156" fmla="*/ 1222159 w 7441278"/>
                  <a:gd name="connsiteY156" fmla="*/ 14018 h 513588"/>
                  <a:gd name="connsiteX157" fmla="*/ 1222159 w 7441278"/>
                  <a:gd name="connsiteY157" fmla="*/ 104501 h 513588"/>
                  <a:gd name="connsiteX158" fmla="*/ 1041193 w 7441278"/>
                  <a:gd name="connsiteY158" fmla="*/ 103227 h 513588"/>
                  <a:gd name="connsiteX159" fmla="*/ 1041193 w 7441278"/>
                  <a:gd name="connsiteY159" fmla="*/ 193710 h 513588"/>
                  <a:gd name="connsiteX160" fmla="*/ 1176280 w 7441278"/>
                  <a:gd name="connsiteY160" fmla="*/ 194984 h 513588"/>
                  <a:gd name="connsiteX161" fmla="*/ 1176280 w 7441278"/>
                  <a:gd name="connsiteY161" fmla="*/ 285468 h 513588"/>
                  <a:gd name="connsiteX162" fmla="*/ 1041193 w 7441278"/>
                  <a:gd name="connsiteY162" fmla="*/ 284193 h 513588"/>
                  <a:gd name="connsiteX163" fmla="*/ 1041193 w 7441278"/>
                  <a:gd name="connsiteY163" fmla="*/ 374676 h 513588"/>
                  <a:gd name="connsiteX164" fmla="*/ 1222159 w 7441278"/>
                  <a:gd name="connsiteY164" fmla="*/ 375951 h 513588"/>
                  <a:gd name="connsiteX165" fmla="*/ 1222159 w 7441278"/>
                  <a:gd name="connsiteY165" fmla="*/ 465159 h 513588"/>
                  <a:gd name="connsiteX166" fmla="*/ 950710 w 7441278"/>
                  <a:gd name="connsiteY166" fmla="*/ 463885 h 513588"/>
                  <a:gd name="connsiteX167" fmla="*/ 229394 w 7441278"/>
                  <a:gd name="connsiteY167" fmla="*/ 3823 h 513588"/>
                  <a:gd name="connsiteX168" fmla="*/ 391244 w 7441278"/>
                  <a:gd name="connsiteY168" fmla="*/ 72641 h 513588"/>
                  <a:gd name="connsiteX169" fmla="*/ 457513 w 7441278"/>
                  <a:gd name="connsiteY169" fmla="*/ 234491 h 513588"/>
                  <a:gd name="connsiteX170" fmla="*/ 388695 w 7441278"/>
                  <a:gd name="connsiteY170" fmla="*/ 395067 h 513588"/>
                  <a:gd name="connsiteX171" fmla="*/ 226845 w 7441278"/>
                  <a:gd name="connsiteY171" fmla="*/ 460062 h 513588"/>
                  <a:gd name="connsiteX172" fmla="*/ 66269 w 7441278"/>
                  <a:gd name="connsiteY172" fmla="*/ 392518 h 513588"/>
                  <a:gd name="connsiteX173" fmla="*/ 0 w 7441278"/>
                  <a:gd name="connsiteY173" fmla="*/ 230668 h 513588"/>
                  <a:gd name="connsiteX174" fmla="*/ 67544 w 7441278"/>
                  <a:gd name="connsiteY174" fmla="*/ 70092 h 513588"/>
                  <a:gd name="connsiteX175" fmla="*/ 229394 w 7441278"/>
                  <a:gd name="connsiteY175" fmla="*/ 3823 h 513588"/>
                  <a:gd name="connsiteX176" fmla="*/ 516136 w 7441278"/>
                  <a:gd name="connsiteY176" fmla="*/ 0 h 513588"/>
                  <a:gd name="connsiteX177" fmla="*/ 785036 w 7441278"/>
                  <a:gd name="connsiteY177" fmla="*/ 259980 h 513588"/>
                  <a:gd name="connsiteX178" fmla="*/ 786311 w 7441278"/>
                  <a:gd name="connsiteY178" fmla="*/ 10195 h 513588"/>
                  <a:gd name="connsiteX179" fmla="*/ 876793 w 7441278"/>
                  <a:gd name="connsiteY179" fmla="*/ 10195 h 513588"/>
                  <a:gd name="connsiteX180" fmla="*/ 874245 w 7441278"/>
                  <a:gd name="connsiteY180" fmla="*/ 470257 h 513588"/>
                  <a:gd name="connsiteX181" fmla="*/ 605344 w 7441278"/>
                  <a:gd name="connsiteY181" fmla="*/ 210278 h 513588"/>
                  <a:gd name="connsiteX182" fmla="*/ 604070 w 7441278"/>
                  <a:gd name="connsiteY182" fmla="*/ 460062 h 513588"/>
                  <a:gd name="connsiteX183" fmla="*/ 513587 w 7441278"/>
                  <a:gd name="connsiteY183" fmla="*/ 460062 h 5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441278" h="513588">
                    <a:moveTo>
                      <a:pt x="3700886" y="282918"/>
                    </a:moveTo>
                    <a:lnTo>
                      <a:pt x="3699611" y="392518"/>
                    </a:lnTo>
                    <a:lnTo>
                      <a:pt x="3717453" y="392518"/>
                    </a:lnTo>
                    <a:lnTo>
                      <a:pt x="3776075" y="392518"/>
                    </a:lnTo>
                    <a:cubicBezTo>
                      <a:pt x="3805387" y="393792"/>
                      <a:pt x="3828327" y="369579"/>
                      <a:pt x="3829601" y="340267"/>
                    </a:cubicBezTo>
                    <a:cubicBezTo>
                      <a:pt x="3829601" y="310956"/>
                      <a:pt x="3805387" y="286742"/>
                      <a:pt x="3777350" y="284193"/>
                    </a:cubicBezTo>
                    <a:cubicBezTo>
                      <a:pt x="3750587" y="282918"/>
                      <a:pt x="3727648" y="284193"/>
                      <a:pt x="3700886" y="282918"/>
                    </a:cubicBezTo>
                    <a:close/>
                    <a:moveTo>
                      <a:pt x="3345325" y="268900"/>
                    </a:moveTo>
                    <a:cubicBezTo>
                      <a:pt x="3378460" y="268900"/>
                      <a:pt x="3405223" y="295662"/>
                      <a:pt x="3405223" y="328797"/>
                    </a:cubicBezTo>
                    <a:cubicBezTo>
                      <a:pt x="3405223" y="361932"/>
                      <a:pt x="3377185" y="388694"/>
                      <a:pt x="3344051" y="388694"/>
                    </a:cubicBezTo>
                    <a:cubicBezTo>
                      <a:pt x="3310916" y="388694"/>
                      <a:pt x="3284154" y="361932"/>
                      <a:pt x="3285428" y="328797"/>
                    </a:cubicBezTo>
                    <a:cubicBezTo>
                      <a:pt x="3285428" y="295662"/>
                      <a:pt x="3312191" y="268900"/>
                      <a:pt x="3345325" y="268900"/>
                    </a:cubicBezTo>
                    <a:close/>
                    <a:moveTo>
                      <a:pt x="2330896" y="228119"/>
                    </a:moveTo>
                    <a:lnTo>
                      <a:pt x="2288840" y="322425"/>
                    </a:lnTo>
                    <a:lnTo>
                      <a:pt x="2371677" y="323700"/>
                    </a:lnTo>
                    <a:close/>
                    <a:moveTo>
                      <a:pt x="5880127" y="133813"/>
                    </a:moveTo>
                    <a:cubicBezTo>
                      <a:pt x="5840620" y="132538"/>
                      <a:pt x="5807485" y="146557"/>
                      <a:pt x="5781997" y="173319"/>
                    </a:cubicBezTo>
                    <a:cubicBezTo>
                      <a:pt x="5755235" y="200082"/>
                      <a:pt x="5741216" y="231942"/>
                      <a:pt x="5741216" y="270174"/>
                    </a:cubicBezTo>
                    <a:cubicBezTo>
                      <a:pt x="5741216" y="308407"/>
                      <a:pt x="5753960" y="340267"/>
                      <a:pt x="5780723" y="367029"/>
                    </a:cubicBezTo>
                    <a:cubicBezTo>
                      <a:pt x="5807485" y="393792"/>
                      <a:pt x="5839345" y="407810"/>
                      <a:pt x="5877578" y="407810"/>
                    </a:cubicBezTo>
                    <a:cubicBezTo>
                      <a:pt x="5914536" y="407810"/>
                      <a:pt x="5947670" y="395067"/>
                      <a:pt x="5974433" y="368304"/>
                    </a:cubicBezTo>
                    <a:cubicBezTo>
                      <a:pt x="6001196" y="341541"/>
                      <a:pt x="6015214" y="309681"/>
                      <a:pt x="6015214" y="271449"/>
                    </a:cubicBezTo>
                    <a:cubicBezTo>
                      <a:pt x="6015214" y="234491"/>
                      <a:pt x="6002470" y="201356"/>
                      <a:pt x="5975707" y="174594"/>
                    </a:cubicBezTo>
                    <a:cubicBezTo>
                      <a:pt x="5948944" y="147831"/>
                      <a:pt x="5917084" y="133813"/>
                      <a:pt x="5880127" y="133813"/>
                    </a:cubicBezTo>
                    <a:close/>
                    <a:moveTo>
                      <a:pt x="3700886" y="119794"/>
                    </a:moveTo>
                    <a:lnTo>
                      <a:pt x="3700886" y="202631"/>
                    </a:lnTo>
                    <a:cubicBezTo>
                      <a:pt x="3708532" y="202631"/>
                      <a:pt x="3720002" y="201356"/>
                      <a:pt x="3735295" y="200082"/>
                    </a:cubicBezTo>
                    <a:cubicBezTo>
                      <a:pt x="3756959" y="197533"/>
                      <a:pt x="3774801" y="182240"/>
                      <a:pt x="3774801" y="159301"/>
                    </a:cubicBezTo>
                    <a:cubicBezTo>
                      <a:pt x="3774801" y="137636"/>
                      <a:pt x="3758234" y="119794"/>
                      <a:pt x="3736569" y="119794"/>
                    </a:cubicBezTo>
                    <a:close/>
                    <a:moveTo>
                      <a:pt x="230668" y="95581"/>
                    </a:moveTo>
                    <a:cubicBezTo>
                      <a:pt x="192436" y="95581"/>
                      <a:pt x="159301" y="108325"/>
                      <a:pt x="132539" y="135087"/>
                    </a:cubicBezTo>
                    <a:cubicBezTo>
                      <a:pt x="105776" y="161850"/>
                      <a:pt x="91758" y="193710"/>
                      <a:pt x="91758" y="231942"/>
                    </a:cubicBezTo>
                    <a:cubicBezTo>
                      <a:pt x="91758" y="270175"/>
                      <a:pt x="104502" y="302035"/>
                      <a:pt x="131264" y="328797"/>
                    </a:cubicBezTo>
                    <a:cubicBezTo>
                      <a:pt x="158027" y="355560"/>
                      <a:pt x="189887" y="369579"/>
                      <a:pt x="228120" y="369579"/>
                    </a:cubicBezTo>
                    <a:cubicBezTo>
                      <a:pt x="265077" y="369579"/>
                      <a:pt x="298212" y="356835"/>
                      <a:pt x="324974" y="330072"/>
                    </a:cubicBezTo>
                    <a:cubicBezTo>
                      <a:pt x="351737" y="303309"/>
                      <a:pt x="365756" y="271449"/>
                      <a:pt x="365756" y="233217"/>
                    </a:cubicBezTo>
                    <a:cubicBezTo>
                      <a:pt x="365756" y="196259"/>
                      <a:pt x="353012" y="163124"/>
                      <a:pt x="326249" y="136362"/>
                    </a:cubicBezTo>
                    <a:cubicBezTo>
                      <a:pt x="299486" y="109599"/>
                      <a:pt x="267626" y="95581"/>
                      <a:pt x="230668" y="95581"/>
                    </a:cubicBezTo>
                    <a:close/>
                    <a:moveTo>
                      <a:pt x="6917495" y="52251"/>
                    </a:moveTo>
                    <a:lnTo>
                      <a:pt x="7007979" y="52251"/>
                    </a:lnTo>
                    <a:lnTo>
                      <a:pt x="7005430" y="502117"/>
                    </a:lnTo>
                    <a:lnTo>
                      <a:pt x="6914947" y="502117"/>
                    </a:lnTo>
                    <a:close/>
                    <a:moveTo>
                      <a:pt x="6332542" y="48427"/>
                    </a:moveTo>
                    <a:lnTo>
                      <a:pt x="6429397" y="49701"/>
                    </a:lnTo>
                    <a:lnTo>
                      <a:pt x="6510959" y="262528"/>
                    </a:lnTo>
                    <a:lnTo>
                      <a:pt x="6596345" y="50976"/>
                    </a:lnTo>
                    <a:lnTo>
                      <a:pt x="6677907" y="263802"/>
                    </a:lnTo>
                    <a:lnTo>
                      <a:pt x="6762018" y="52250"/>
                    </a:lnTo>
                    <a:lnTo>
                      <a:pt x="6860147" y="52250"/>
                    </a:lnTo>
                    <a:lnTo>
                      <a:pt x="6676633" y="511038"/>
                    </a:lnTo>
                    <a:lnTo>
                      <a:pt x="6593796" y="286742"/>
                    </a:lnTo>
                    <a:lnTo>
                      <a:pt x="6509684" y="509763"/>
                    </a:lnTo>
                    <a:close/>
                    <a:moveTo>
                      <a:pt x="7080621" y="43330"/>
                    </a:moveTo>
                    <a:lnTo>
                      <a:pt x="7349521" y="303310"/>
                    </a:lnTo>
                    <a:lnTo>
                      <a:pt x="7350795" y="53525"/>
                    </a:lnTo>
                    <a:lnTo>
                      <a:pt x="7441278" y="53525"/>
                    </a:lnTo>
                    <a:lnTo>
                      <a:pt x="7438730" y="513588"/>
                    </a:lnTo>
                    <a:lnTo>
                      <a:pt x="7169830" y="253608"/>
                    </a:lnTo>
                    <a:lnTo>
                      <a:pt x="7168555" y="503392"/>
                    </a:lnTo>
                    <a:lnTo>
                      <a:pt x="7078072" y="503392"/>
                    </a:lnTo>
                    <a:close/>
                    <a:moveTo>
                      <a:pt x="5877578" y="42055"/>
                    </a:moveTo>
                    <a:cubicBezTo>
                      <a:pt x="5941298" y="42055"/>
                      <a:pt x="5994824" y="64995"/>
                      <a:pt x="6039428" y="110873"/>
                    </a:cubicBezTo>
                    <a:cubicBezTo>
                      <a:pt x="6084032" y="155477"/>
                      <a:pt x="6105697" y="210277"/>
                      <a:pt x="6105697" y="272723"/>
                    </a:cubicBezTo>
                    <a:cubicBezTo>
                      <a:pt x="6105697" y="335169"/>
                      <a:pt x="6082757" y="388695"/>
                      <a:pt x="6036879" y="433299"/>
                    </a:cubicBezTo>
                    <a:cubicBezTo>
                      <a:pt x="5992275" y="476629"/>
                      <a:pt x="5937475" y="499568"/>
                      <a:pt x="5875029" y="498294"/>
                    </a:cubicBezTo>
                    <a:cubicBezTo>
                      <a:pt x="5812583" y="498294"/>
                      <a:pt x="5759058" y="475355"/>
                      <a:pt x="5714453" y="430750"/>
                    </a:cubicBezTo>
                    <a:cubicBezTo>
                      <a:pt x="5669849" y="386146"/>
                      <a:pt x="5648184" y="331346"/>
                      <a:pt x="5648184" y="268900"/>
                    </a:cubicBezTo>
                    <a:cubicBezTo>
                      <a:pt x="5648184" y="206454"/>
                      <a:pt x="5671123" y="152929"/>
                      <a:pt x="5715728" y="108324"/>
                    </a:cubicBezTo>
                    <a:cubicBezTo>
                      <a:pt x="5760332" y="63720"/>
                      <a:pt x="5815131" y="42055"/>
                      <a:pt x="5877578" y="42055"/>
                    </a:cubicBezTo>
                    <a:close/>
                    <a:moveTo>
                      <a:pt x="5342325" y="42055"/>
                    </a:moveTo>
                    <a:lnTo>
                      <a:pt x="5654555" y="44604"/>
                    </a:lnTo>
                    <a:lnTo>
                      <a:pt x="5654555" y="133813"/>
                    </a:lnTo>
                    <a:lnTo>
                      <a:pt x="5543682" y="132538"/>
                    </a:lnTo>
                    <a:lnTo>
                      <a:pt x="5541133" y="491922"/>
                    </a:lnTo>
                    <a:lnTo>
                      <a:pt x="5450650" y="491922"/>
                    </a:lnTo>
                    <a:lnTo>
                      <a:pt x="5453199" y="132538"/>
                    </a:lnTo>
                    <a:lnTo>
                      <a:pt x="5342325" y="131264"/>
                    </a:lnTo>
                    <a:close/>
                    <a:moveTo>
                      <a:pt x="4804524" y="38232"/>
                    </a:moveTo>
                    <a:lnTo>
                      <a:pt x="5116754" y="40781"/>
                    </a:lnTo>
                    <a:lnTo>
                      <a:pt x="5116754" y="129989"/>
                    </a:lnTo>
                    <a:lnTo>
                      <a:pt x="5005881" y="128715"/>
                    </a:lnTo>
                    <a:lnTo>
                      <a:pt x="5003332" y="488099"/>
                    </a:lnTo>
                    <a:lnTo>
                      <a:pt x="4912849" y="488099"/>
                    </a:lnTo>
                    <a:lnTo>
                      <a:pt x="4915398" y="128715"/>
                    </a:lnTo>
                    <a:lnTo>
                      <a:pt x="4804524" y="127441"/>
                    </a:lnTo>
                    <a:close/>
                    <a:moveTo>
                      <a:pt x="4577680" y="36957"/>
                    </a:moveTo>
                    <a:lnTo>
                      <a:pt x="4668163" y="38231"/>
                    </a:lnTo>
                    <a:lnTo>
                      <a:pt x="4665615" y="397615"/>
                    </a:lnTo>
                    <a:lnTo>
                      <a:pt x="4846580" y="398889"/>
                    </a:lnTo>
                    <a:lnTo>
                      <a:pt x="4846580" y="488098"/>
                    </a:lnTo>
                    <a:lnTo>
                      <a:pt x="4575131" y="486823"/>
                    </a:lnTo>
                    <a:close/>
                    <a:moveTo>
                      <a:pt x="4413280" y="35683"/>
                    </a:moveTo>
                    <a:lnTo>
                      <a:pt x="4503764" y="35683"/>
                    </a:lnTo>
                    <a:lnTo>
                      <a:pt x="4501215" y="485550"/>
                    </a:lnTo>
                    <a:lnTo>
                      <a:pt x="4410732" y="485550"/>
                    </a:lnTo>
                    <a:close/>
                    <a:moveTo>
                      <a:pt x="3976158" y="34408"/>
                    </a:moveTo>
                    <a:lnTo>
                      <a:pt x="4066642" y="34408"/>
                    </a:lnTo>
                    <a:lnTo>
                      <a:pt x="4065367" y="305858"/>
                    </a:lnTo>
                    <a:cubicBezTo>
                      <a:pt x="4065367" y="354285"/>
                      <a:pt x="4106148" y="396341"/>
                      <a:pt x="4155850" y="396341"/>
                    </a:cubicBezTo>
                    <a:cubicBezTo>
                      <a:pt x="4204278" y="396341"/>
                      <a:pt x="4246333" y="355559"/>
                      <a:pt x="4247607" y="307132"/>
                    </a:cubicBezTo>
                    <a:lnTo>
                      <a:pt x="4248882" y="35682"/>
                    </a:lnTo>
                    <a:lnTo>
                      <a:pt x="4339365" y="35682"/>
                    </a:lnTo>
                    <a:lnTo>
                      <a:pt x="4338091" y="308406"/>
                    </a:lnTo>
                    <a:cubicBezTo>
                      <a:pt x="4338091" y="358108"/>
                      <a:pt x="4320249" y="401438"/>
                      <a:pt x="4284565" y="437122"/>
                    </a:cubicBezTo>
                    <a:cubicBezTo>
                      <a:pt x="4248882" y="472805"/>
                      <a:pt x="4205552" y="489372"/>
                      <a:pt x="4155850" y="489372"/>
                    </a:cubicBezTo>
                    <a:cubicBezTo>
                      <a:pt x="4104874" y="489372"/>
                      <a:pt x="4062818" y="471530"/>
                      <a:pt x="4027134" y="435847"/>
                    </a:cubicBezTo>
                    <a:cubicBezTo>
                      <a:pt x="3991451" y="400164"/>
                      <a:pt x="3974884" y="356834"/>
                      <a:pt x="3974884" y="307132"/>
                    </a:cubicBezTo>
                    <a:close/>
                    <a:moveTo>
                      <a:pt x="3611677" y="29311"/>
                    </a:moveTo>
                    <a:lnTo>
                      <a:pt x="3705983" y="29311"/>
                    </a:lnTo>
                    <a:lnTo>
                      <a:pt x="3737843" y="29311"/>
                    </a:lnTo>
                    <a:cubicBezTo>
                      <a:pt x="3772252" y="29311"/>
                      <a:pt x="3802838" y="42055"/>
                      <a:pt x="3827052" y="67543"/>
                    </a:cubicBezTo>
                    <a:cubicBezTo>
                      <a:pt x="3851266" y="91757"/>
                      <a:pt x="3862736" y="121069"/>
                      <a:pt x="3862736" y="152929"/>
                    </a:cubicBezTo>
                    <a:cubicBezTo>
                      <a:pt x="3861461" y="177143"/>
                      <a:pt x="3851266" y="202631"/>
                      <a:pt x="3842345" y="216649"/>
                    </a:cubicBezTo>
                    <a:cubicBezTo>
                      <a:pt x="3853815" y="221747"/>
                      <a:pt x="3867833" y="231942"/>
                      <a:pt x="3876754" y="239589"/>
                    </a:cubicBezTo>
                    <a:cubicBezTo>
                      <a:pt x="3903516" y="267626"/>
                      <a:pt x="3917535" y="300761"/>
                      <a:pt x="3917535" y="340267"/>
                    </a:cubicBezTo>
                    <a:cubicBezTo>
                      <a:pt x="3917535" y="379774"/>
                      <a:pt x="3903516" y="412908"/>
                      <a:pt x="3875480" y="439671"/>
                    </a:cubicBezTo>
                    <a:cubicBezTo>
                      <a:pt x="3847443" y="467708"/>
                      <a:pt x="3814308" y="481727"/>
                      <a:pt x="3776075" y="480452"/>
                    </a:cubicBezTo>
                    <a:lnTo>
                      <a:pt x="3609128" y="479178"/>
                    </a:lnTo>
                    <a:close/>
                    <a:moveTo>
                      <a:pt x="1818583" y="17841"/>
                    </a:moveTo>
                    <a:lnTo>
                      <a:pt x="2087483" y="19115"/>
                    </a:lnTo>
                    <a:lnTo>
                      <a:pt x="2087483" y="109599"/>
                    </a:lnTo>
                    <a:lnTo>
                      <a:pt x="1906518" y="108324"/>
                    </a:lnTo>
                    <a:lnTo>
                      <a:pt x="1906518" y="198807"/>
                    </a:lnTo>
                    <a:lnTo>
                      <a:pt x="2041605" y="200081"/>
                    </a:lnTo>
                    <a:lnTo>
                      <a:pt x="2041605" y="290565"/>
                    </a:lnTo>
                    <a:lnTo>
                      <a:pt x="1906518" y="289290"/>
                    </a:lnTo>
                    <a:lnTo>
                      <a:pt x="1906518" y="379773"/>
                    </a:lnTo>
                    <a:lnTo>
                      <a:pt x="2087483" y="381048"/>
                    </a:lnTo>
                    <a:lnTo>
                      <a:pt x="2087483" y="470256"/>
                    </a:lnTo>
                    <a:lnTo>
                      <a:pt x="1816034" y="468982"/>
                    </a:lnTo>
                    <a:close/>
                    <a:moveTo>
                      <a:pt x="1446455" y="15292"/>
                    </a:moveTo>
                    <a:lnTo>
                      <a:pt x="1758685" y="17841"/>
                    </a:lnTo>
                    <a:lnTo>
                      <a:pt x="1758685" y="107050"/>
                    </a:lnTo>
                    <a:lnTo>
                      <a:pt x="1647812" y="105775"/>
                    </a:lnTo>
                    <a:lnTo>
                      <a:pt x="1645263" y="465158"/>
                    </a:lnTo>
                    <a:lnTo>
                      <a:pt x="1554780" y="465158"/>
                    </a:lnTo>
                    <a:lnTo>
                      <a:pt x="1557329" y="105775"/>
                    </a:lnTo>
                    <a:lnTo>
                      <a:pt x="1446455" y="104501"/>
                    </a:lnTo>
                    <a:close/>
                    <a:moveTo>
                      <a:pt x="2593424" y="14018"/>
                    </a:moveTo>
                    <a:lnTo>
                      <a:pt x="2812623" y="316053"/>
                    </a:lnTo>
                    <a:lnTo>
                      <a:pt x="3034370" y="15292"/>
                    </a:lnTo>
                    <a:lnTo>
                      <a:pt x="3031821" y="475354"/>
                    </a:lnTo>
                    <a:lnTo>
                      <a:pt x="2941338" y="475354"/>
                    </a:lnTo>
                    <a:lnTo>
                      <a:pt x="2942613" y="289290"/>
                    </a:lnTo>
                    <a:lnTo>
                      <a:pt x="2811349" y="467708"/>
                    </a:lnTo>
                    <a:lnTo>
                      <a:pt x="2682633" y="288016"/>
                    </a:lnTo>
                    <a:lnTo>
                      <a:pt x="2681359" y="474080"/>
                    </a:lnTo>
                    <a:lnTo>
                      <a:pt x="2590875" y="474080"/>
                    </a:lnTo>
                    <a:close/>
                    <a:moveTo>
                      <a:pt x="2332170" y="12744"/>
                    </a:moveTo>
                    <a:lnTo>
                      <a:pt x="2534801" y="472806"/>
                    </a:lnTo>
                    <a:lnTo>
                      <a:pt x="2436671" y="471531"/>
                    </a:lnTo>
                    <a:lnTo>
                      <a:pt x="2407360" y="402713"/>
                    </a:lnTo>
                    <a:lnTo>
                      <a:pt x="2253156" y="401439"/>
                    </a:lnTo>
                    <a:lnTo>
                      <a:pt x="2222571" y="468983"/>
                    </a:lnTo>
                    <a:lnTo>
                      <a:pt x="2124441" y="467708"/>
                    </a:lnTo>
                    <a:close/>
                    <a:moveTo>
                      <a:pt x="953258" y="12744"/>
                    </a:moveTo>
                    <a:lnTo>
                      <a:pt x="1222159" y="14018"/>
                    </a:lnTo>
                    <a:lnTo>
                      <a:pt x="1222159" y="104501"/>
                    </a:lnTo>
                    <a:lnTo>
                      <a:pt x="1041193" y="103227"/>
                    </a:lnTo>
                    <a:lnTo>
                      <a:pt x="1041193" y="193710"/>
                    </a:lnTo>
                    <a:lnTo>
                      <a:pt x="1176280" y="194984"/>
                    </a:lnTo>
                    <a:lnTo>
                      <a:pt x="1176280" y="285468"/>
                    </a:lnTo>
                    <a:lnTo>
                      <a:pt x="1041193" y="284193"/>
                    </a:lnTo>
                    <a:lnTo>
                      <a:pt x="1041193" y="374676"/>
                    </a:lnTo>
                    <a:lnTo>
                      <a:pt x="1222159" y="375951"/>
                    </a:lnTo>
                    <a:lnTo>
                      <a:pt x="1222159" y="465159"/>
                    </a:lnTo>
                    <a:lnTo>
                      <a:pt x="950710" y="463885"/>
                    </a:lnTo>
                    <a:close/>
                    <a:moveTo>
                      <a:pt x="229394" y="3823"/>
                    </a:moveTo>
                    <a:cubicBezTo>
                      <a:pt x="293114" y="5097"/>
                      <a:pt x="346640" y="28037"/>
                      <a:pt x="391244" y="72641"/>
                    </a:cubicBezTo>
                    <a:cubicBezTo>
                      <a:pt x="435848" y="117245"/>
                      <a:pt x="457513" y="172045"/>
                      <a:pt x="457513" y="234491"/>
                    </a:cubicBezTo>
                    <a:cubicBezTo>
                      <a:pt x="457513" y="296937"/>
                      <a:pt x="434574" y="350463"/>
                      <a:pt x="388695" y="395067"/>
                    </a:cubicBezTo>
                    <a:cubicBezTo>
                      <a:pt x="344091" y="438397"/>
                      <a:pt x="289291" y="461336"/>
                      <a:pt x="226845" y="460062"/>
                    </a:cubicBezTo>
                    <a:cubicBezTo>
                      <a:pt x="164399" y="460062"/>
                      <a:pt x="110874" y="437123"/>
                      <a:pt x="66269" y="392518"/>
                    </a:cubicBezTo>
                    <a:cubicBezTo>
                      <a:pt x="21665" y="347914"/>
                      <a:pt x="0" y="293114"/>
                      <a:pt x="0" y="230668"/>
                    </a:cubicBezTo>
                    <a:cubicBezTo>
                      <a:pt x="0" y="168222"/>
                      <a:pt x="22940" y="114697"/>
                      <a:pt x="67544" y="70092"/>
                    </a:cubicBezTo>
                    <a:cubicBezTo>
                      <a:pt x="112148" y="25488"/>
                      <a:pt x="166948" y="3823"/>
                      <a:pt x="229394" y="3823"/>
                    </a:cubicBezTo>
                    <a:close/>
                    <a:moveTo>
                      <a:pt x="516136" y="0"/>
                    </a:moveTo>
                    <a:lnTo>
                      <a:pt x="785036" y="259980"/>
                    </a:lnTo>
                    <a:lnTo>
                      <a:pt x="786311" y="10195"/>
                    </a:lnTo>
                    <a:lnTo>
                      <a:pt x="876793" y="10195"/>
                    </a:lnTo>
                    <a:lnTo>
                      <a:pt x="874245" y="470257"/>
                    </a:lnTo>
                    <a:lnTo>
                      <a:pt x="605344" y="210278"/>
                    </a:lnTo>
                    <a:lnTo>
                      <a:pt x="604070" y="460062"/>
                    </a:lnTo>
                    <a:lnTo>
                      <a:pt x="513587" y="460062"/>
                    </a:ln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8" name="OneTeamSpirit_Icons_Lg.svg">
              <a:extLst>
                <a:ext uri="{FF2B5EF4-FFF2-40B4-BE49-F238E27FC236}">
                  <a16:creationId xmlns:a16="http://schemas.microsoft.com/office/drawing/2014/main" id="{A1BE2652-D0EF-4154-AA29-C81F80FC6784}"/>
                </a:ext>
              </a:extLst>
            </p:cNvPr>
            <p:cNvGrpSpPr/>
            <p:nvPr/>
          </p:nvGrpSpPr>
          <p:grpSpPr>
            <a:xfrm>
              <a:off x="1584644" y="1292403"/>
              <a:ext cx="4753940" cy="4578106"/>
              <a:chOff x="1584644" y="1292403"/>
              <a:chExt cx="4753940" cy="4578106"/>
            </a:xfrm>
          </p:grpSpPr>
          <p:sp>
            <p:nvSpPr>
              <p:cNvPr id="9" name="Blue LInes">
                <a:extLst>
                  <a:ext uri="{FF2B5EF4-FFF2-40B4-BE49-F238E27FC236}">
                    <a16:creationId xmlns:a16="http://schemas.microsoft.com/office/drawing/2014/main" id="{BCA175F8-A909-4C75-8CB0-0BDFEA64AE73}"/>
                  </a:ext>
                </a:extLst>
              </p:cNvPr>
              <p:cNvSpPr/>
              <p:nvPr/>
            </p:nvSpPr>
            <p:spPr>
              <a:xfrm>
                <a:off x="1584644" y="1292403"/>
                <a:ext cx="4753940" cy="4578106"/>
              </a:xfrm>
              <a:custGeom>
                <a:avLst/>
                <a:gdLst>
                  <a:gd name="connsiteX0" fmla="*/ 1942392 w 4753940"/>
                  <a:gd name="connsiteY0" fmla="*/ 3726565 h 4578106"/>
                  <a:gd name="connsiteX1" fmla="*/ 1851909 w 4753940"/>
                  <a:gd name="connsiteY1" fmla="*/ 3767346 h 4578106"/>
                  <a:gd name="connsiteX2" fmla="*/ 1816225 w 4753940"/>
                  <a:gd name="connsiteY2" fmla="*/ 3860378 h 4578106"/>
                  <a:gd name="connsiteX3" fmla="*/ 1857007 w 4753940"/>
                  <a:gd name="connsiteY3" fmla="*/ 3950861 h 4578106"/>
                  <a:gd name="connsiteX4" fmla="*/ 1950038 w 4753940"/>
                  <a:gd name="connsiteY4" fmla="*/ 3986545 h 4578106"/>
                  <a:gd name="connsiteX5" fmla="*/ 2041796 w 4753940"/>
                  <a:gd name="connsiteY5" fmla="*/ 3947038 h 4578106"/>
                  <a:gd name="connsiteX6" fmla="*/ 2050717 w 4753940"/>
                  <a:gd name="connsiteY6" fmla="*/ 3935568 h 4578106"/>
                  <a:gd name="connsiteX7" fmla="*/ 2074931 w 4753940"/>
                  <a:gd name="connsiteY7" fmla="*/ 3834890 h 4578106"/>
                  <a:gd name="connsiteX8" fmla="*/ 2035424 w 4753940"/>
                  <a:gd name="connsiteY8" fmla="*/ 3762249 h 4578106"/>
                  <a:gd name="connsiteX9" fmla="*/ 1942392 w 4753940"/>
                  <a:gd name="connsiteY9" fmla="*/ 3726565 h 4578106"/>
                  <a:gd name="connsiteX10" fmla="*/ 4498858 w 4753940"/>
                  <a:gd name="connsiteY10" fmla="*/ 2835753 h 4578106"/>
                  <a:gd name="connsiteX11" fmla="*/ 4408374 w 4753940"/>
                  <a:gd name="connsiteY11" fmla="*/ 2876534 h 4578106"/>
                  <a:gd name="connsiteX12" fmla="*/ 4372691 w 4753940"/>
                  <a:gd name="connsiteY12" fmla="*/ 2969566 h 4578106"/>
                  <a:gd name="connsiteX13" fmla="*/ 4413472 w 4753940"/>
                  <a:gd name="connsiteY13" fmla="*/ 3060049 h 4578106"/>
                  <a:gd name="connsiteX14" fmla="*/ 4506504 w 4753940"/>
                  <a:gd name="connsiteY14" fmla="*/ 3095732 h 4578106"/>
                  <a:gd name="connsiteX15" fmla="*/ 4596987 w 4753940"/>
                  <a:gd name="connsiteY15" fmla="*/ 3054951 h 4578106"/>
                  <a:gd name="connsiteX16" fmla="*/ 4632671 w 4753940"/>
                  <a:gd name="connsiteY16" fmla="*/ 2961919 h 4578106"/>
                  <a:gd name="connsiteX17" fmla="*/ 4591890 w 4753940"/>
                  <a:gd name="connsiteY17" fmla="*/ 2871436 h 4578106"/>
                  <a:gd name="connsiteX18" fmla="*/ 4568950 w 4753940"/>
                  <a:gd name="connsiteY18" fmla="*/ 2853595 h 4578106"/>
                  <a:gd name="connsiteX19" fmla="*/ 4500132 w 4753940"/>
                  <a:gd name="connsiteY19" fmla="*/ 2835753 h 4578106"/>
                  <a:gd name="connsiteX20" fmla="*/ 246152 w 4753940"/>
                  <a:gd name="connsiteY20" fmla="*/ 2127180 h 4578106"/>
                  <a:gd name="connsiteX21" fmla="*/ 155669 w 4753940"/>
                  <a:gd name="connsiteY21" fmla="*/ 2167962 h 4578106"/>
                  <a:gd name="connsiteX22" fmla="*/ 119986 w 4753940"/>
                  <a:gd name="connsiteY22" fmla="*/ 2260993 h 4578106"/>
                  <a:gd name="connsiteX23" fmla="*/ 160767 w 4753940"/>
                  <a:gd name="connsiteY23" fmla="*/ 2351476 h 4578106"/>
                  <a:gd name="connsiteX24" fmla="*/ 193902 w 4753940"/>
                  <a:gd name="connsiteY24" fmla="*/ 2374416 h 4578106"/>
                  <a:gd name="connsiteX25" fmla="*/ 313696 w 4753940"/>
                  <a:gd name="connsiteY25" fmla="*/ 2370593 h 4578106"/>
                  <a:gd name="connsiteX26" fmla="*/ 344282 w 4753940"/>
                  <a:gd name="connsiteY26" fmla="*/ 2346379 h 4578106"/>
                  <a:gd name="connsiteX27" fmla="*/ 379965 w 4753940"/>
                  <a:gd name="connsiteY27" fmla="*/ 2253347 h 4578106"/>
                  <a:gd name="connsiteX28" fmla="*/ 339184 w 4753940"/>
                  <a:gd name="connsiteY28" fmla="*/ 2162864 h 4578106"/>
                  <a:gd name="connsiteX29" fmla="*/ 246152 w 4753940"/>
                  <a:gd name="connsiteY29" fmla="*/ 2127180 h 4578106"/>
                  <a:gd name="connsiteX30" fmla="*/ 243604 w 4753940"/>
                  <a:gd name="connsiteY30" fmla="*/ 2006111 h 4578106"/>
                  <a:gd name="connsiteX31" fmla="*/ 423295 w 4753940"/>
                  <a:gd name="connsiteY31" fmla="*/ 2073655 h 4578106"/>
                  <a:gd name="connsiteX32" fmla="*/ 502309 w 4753940"/>
                  <a:gd name="connsiteY32" fmla="*/ 2249524 h 4578106"/>
                  <a:gd name="connsiteX33" fmla="*/ 434765 w 4753940"/>
                  <a:gd name="connsiteY33" fmla="*/ 2429216 h 4578106"/>
                  <a:gd name="connsiteX34" fmla="*/ 372319 w 4753940"/>
                  <a:gd name="connsiteY34" fmla="*/ 2477643 h 4578106"/>
                  <a:gd name="connsiteX35" fmla="*/ 549462 w 4753940"/>
                  <a:gd name="connsiteY35" fmla="*/ 3155629 h 4578106"/>
                  <a:gd name="connsiteX36" fmla="*/ 1019719 w 4753940"/>
                  <a:gd name="connsiteY36" fmla="*/ 3810676 h 4578106"/>
                  <a:gd name="connsiteX37" fmla="*/ 2216390 w 4753940"/>
                  <a:gd name="connsiteY37" fmla="*/ 4358672 h 4578106"/>
                  <a:gd name="connsiteX38" fmla="*/ 3504818 w 4753940"/>
                  <a:gd name="connsiteY38" fmla="*/ 4074478 h 4578106"/>
                  <a:gd name="connsiteX39" fmla="*/ 3614417 w 4753940"/>
                  <a:gd name="connsiteY39" fmla="*/ 4252896 h 4578106"/>
                  <a:gd name="connsiteX40" fmla="*/ 2196000 w 4753940"/>
                  <a:gd name="connsiteY40" fmla="*/ 4565126 h 4578106"/>
                  <a:gd name="connsiteX41" fmla="*/ 879534 w 4753940"/>
                  <a:gd name="connsiteY41" fmla="*/ 3962330 h 4578106"/>
                  <a:gd name="connsiteX42" fmla="*/ 362124 w 4753940"/>
                  <a:gd name="connsiteY42" fmla="*/ 3242289 h 4578106"/>
                  <a:gd name="connsiteX43" fmla="*/ 165865 w 4753940"/>
                  <a:gd name="connsiteY43" fmla="*/ 2494210 h 4578106"/>
                  <a:gd name="connsiteX44" fmla="*/ 79205 w 4753940"/>
                  <a:gd name="connsiteY44" fmla="*/ 2440685 h 4578106"/>
                  <a:gd name="connsiteX45" fmla="*/ 191 w 4753940"/>
                  <a:gd name="connsiteY45" fmla="*/ 2264816 h 4578106"/>
                  <a:gd name="connsiteX46" fmla="*/ 67735 w 4753940"/>
                  <a:gd name="connsiteY46" fmla="*/ 2085125 h 4578106"/>
                  <a:gd name="connsiteX47" fmla="*/ 243604 w 4753940"/>
                  <a:gd name="connsiteY47" fmla="*/ 2006111 h 4578106"/>
                  <a:gd name="connsiteX48" fmla="*/ 4113986 w 4753940"/>
                  <a:gd name="connsiteY48" fmla="*/ 1869750 h 4578106"/>
                  <a:gd name="connsiteX49" fmla="*/ 4112712 w 4753940"/>
                  <a:gd name="connsiteY49" fmla="*/ 2728702 h 4578106"/>
                  <a:gd name="connsiteX50" fmla="*/ 3699803 w 4753940"/>
                  <a:gd name="connsiteY50" fmla="*/ 3479330 h 4578106"/>
                  <a:gd name="connsiteX51" fmla="*/ 2938980 w 4753940"/>
                  <a:gd name="connsiteY51" fmla="*/ 3952136 h 4578106"/>
                  <a:gd name="connsiteX52" fmla="*/ 2150121 w 4753940"/>
                  <a:gd name="connsiteY52" fmla="*/ 4003112 h 4578106"/>
                  <a:gd name="connsiteX53" fmla="*/ 2129730 w 4753940"/>
                  <a:gd name="connsiteY53" fmla="*/ 4028601 h 4578106"/>
                  <a:gd name="connsiteX54" fmla="*/ 1953862 w 4753940"/>
                  <a:gd name="connsiteY54" fmla="*/ 4107614 h 4578106"/>
                  <a:gd name="connsiteX55" fmla="*/ 1774170 w 4753940"/>
                  <a:gd name="connsiteY55" fmla="*/ 4040070 h 4578106"/>
                  <a:gd name="connsiteX56" fmla="*/ 1695156 w 4753940"/>
                  <a:gd name="connsiteY56" fmla="*/ 3864201 h 4578106"/>
                  <a:gd name="connsiteX57" fmla="*/ 1762700 w 4753940"/>
                  <a:gd name="connsiteY57" fmla="*/ 3684510 h 4578106"/>
                  <a:gd name="connsiteX58" fmla="*/ 1938569 w 4753940"/>
                  <a:gd name="connsiteY58" fmla="*/ 3605496 h 4578106"/>
                  <a:gd name="connsiteX59" fmla="*/ 2118261 w 4753940"/>
                  <a:gd name="connsiteY59" fmla="*/ 3673040 h 4578106"/>
                  <a:gd name="connsiteX60" fmla="*/ 2190902 w 4753940"/>
                  <a:gd name="connsiteY60" fmla="*/ 3800481 h 4578106"/>
                  <a:gd name="connsiteX61" fmla="*/ 2879083 w 4753940"/>
                  <a:gd name="connsiteY61" fmla="*/ 3754602 h 4578106"/>
                  <a:gd name="connsiteX62" fmla="*/ 3548148 w 4753940"/>
                  <a:gd name="connsiteY62" fmla="*/ 3337870 h 4578106"/>
                  <a:gd name="connsiteX63" fmla="*/ 3911355 w 4753940"/>
                  <a:gd name="connsiteY63" fmla="*/ 2677726 h 4578106"/>
                  <a:gd name="connsiteX64" fmla="*/ 3912629 w 4753940"/>
                  <a:gd name="connsiteY64" fmla="*/ 1920726 h 4578106"/>
                  <a:gd name="connsiteX65" fmla="*/ 3643728 w 4753940"/>
                  <a:gd name="connsiteY65" fmla="*/ 1092360 h 4578106"/>
                  <a:gd name="connsiteX66" fmla="*/ 3553245 w 4753940"/>
                  <a:gd name="connsiteY66" fmla="*/ 1133142 h 4578106"/>
                  <a:gd name="connsiteX67" fmla="*/ 3517562 w 4753940"/>
                  <a:gd name="connsiteY67" fmla="*/ 1226173 h 4578106"/>
                  <a:gd name="connsiteX68" fmla="*/ 3558343 w 4753940"/>
                  <a:gd name="connsiteY68" fmla="*/ 1316656 h 4578106"/>
                  <a:gd name="connsiteX69" fmla="*/ 3651375 w 4753940"/>
                  <a:gd name="connsiteY69" fmla="*/ 1352340 h 4578106"/>
                  <a:gd name="connsiteX70" fmla="*/ 3741858 w 4753940"/>
                  <a:gd name="connsiteY70" fmla="*/ 1311559 h 4578106"/>
                  <a:gd name="connsiteX71" fmla="*/ 3777541 w 4753940"/>
                  <a:gd name="connsiteY71" fmla="*/ 1218527 h 4578106"/>
                  <a:gd name="connsiteX72" fmla="*/ 3736760 w 4753940"/>
                  <a:gd name="connsiteY72" fmla="*/ 1128044 h 4578106"/>
                  <a:gd name="connsiteX73" fmla="*/ 3643728 w 4753940"/>
                  <a:gd name="connsiteY73" fmla="*/ 1092360 h 4578106"/>
                  <a:gd name="connsiteX74" fmla="*/ 2379514 w 4753940"/>
                  <a:gd name="connsiteY74" fmla="*/ 567304 h 4578106"/>
                  <a:gd name="connsiteX75" fmla="*/ 3565990 w 4753940"/>
                  <a:gd name="connsiteY75" fmla="*/ 985310 h 4578106"/>
                  <a:gd name="connsiteX76" fmla="*/ 3639905 w 4753940"/>
                  <a:gd name="connsiteY76" fmla="*/ 971292 h 4578106"/>
                  <a:gd name="connsiteX77" fmla="*/ 3819597 w 4753940"/>
                  <a:gd name="connsiteY77" fmla="*/ 1038835 h 4578106"/>
                  <a:gd name="connsiteX78" fmla="*/ 3898610 w 4753940"/>
                  <a:gd name="connsiteY78" fmla="*/ 1214704 h 4578106"/>
                  <a:gd name="connsiteX79" fmla="*/ 3829792 w 4753940"/>
                  <a:gd name="connsiteY79" fmla="*/ 1395670 h 4578106"/>
                  <a:gd name="connsiteX80" fmla="*/ 3653924 w 4753940"/>
                  <a:gd name="connsiteY80" fmla="*/ 1474683 h 4578106"/>
                  <a:gd name="connsiteX81" fmla="*/ 3474232 w 4753940"/>
                  <a:gd name="connsiteY81" fmla="*/ 1407140 h 4578106"/>
                  <a:gd name="connsiteX82" fmla="*/ 3395218 w 4753940"/>
                  <a:gd name="connsiteY82" fmla="*/ 1231271 h 4578106"/>
                  <a:gd name="connsiteX83" fmla="*/ 3413060 w 4753940"/>
                  <a:gd name="connsiteY83" fmla="*/ 1129318 h 4578106"/>
                  <a:gd name="connsiteX84" fmla="*/ 2385886 w 4753940"/>
                  <a:gd name="connsiteY84" fmla="*/ 775032 h 4578106"/>
                  <a:gd name="connsiteX85" fmla="*/ 1324303 w 4753940"/>
                  <a:gd name="connsiteY85" fmla="*/ 1256759 h 4578106"/>
                  <a:gd name="connsiteX86" fmla="*/ 913943 w 4753940"/>
                  <a:gd name="connsiteY86" fmla="*/ 2347654 h 4578106"/>
                  <a:gd name="connsiteX87" fmla="*/ 1395669 w 4753940"/>
                  <a:gd name="connsiteY87" fmla="*/ 3409237 h 4578106"/>
                  <a:gd name="connsiteX88" fmla="*/ 1252936 w 4753940"/>
                  <a:gd name="connsiteY88" fmla="*/ 3560892 h 4578106"/>
                  <a:gd name="connsiteX89" fmla="*/ 706214 w 4753940"/>
                  <a:gd name="connsiteY89" fmla="*/ 2354026 h 4578106"/>
                  <a:gd name="connsiteX90" fmla="*/ 1172648 w 4753940"/>
                  <a:gd name="connsiteY90" fmla="*/ 1114025 h 4578106"/>
                  <a:gd name="connsiteX91" fmla="*/ 2379514 w 4753940"/>
                  <a:gd name="connsiteY91" fmla="*/ 567304 h 4578106"/>
                  <a:gd name="connsiteX92" fmla="*/ 1673491 w 4753940"/>
                  <a:gd name="connsiteY92" fmla="*/ 121260 h 4578106"/>
                  <a:gd name="connsiteX93" fmla="*/ 1583008 w 4753940"/>
                  <a:gd name="connsiteY93" fmla="*/ 162041 h 4578106"/>
                  <a:gd name="connsiteX94" fmla="*/ 1547325 w 4753940"/>
                  <a:gd name="connsiteY94" fmla="*/ 255073 h 4578106"/>
                  <a:gd name="connsiteX95" fmla="*/ 1588106 w 4753940"/>
                  <a:gd name="connsiteY95" fmla="*/ 345556 h 4578106"/>
                  <a:gd name="connsiteX96" fmla="*/ 1681138 w 4753940"/>
                  <a:gd name="connsiteY96" fmla="*/ 381240 h 4578106"/>
                  <a:gd name="connsiteX97" fmla="*/ 1771621 w 4753940"/>
                  <a:gd name="connsiteY97" fmla="*/ 340459 h 4578106"/>
                  <a:gd name="connsiteX98" fmla="*/ 1807304 w 4753940"/>
                  <a:gd name="connsiteY98" fmla="*/ 247427 h 4578106"/>
                  <a:gd name="connsiteX99" fmla="*/ 1766523 w 4753940"/>
                  <a:gd name="connsiteY99" fmla="*/ 156944 h 4578106"/>
                  <a:gd name="connsiteX100" fmla="*/ 1673491 w 4753940"/>
                  <a:gd name="connsiteY100" fmla="*/ 121260 h 4578106"/>
                  <a:gd name="connsiteX101" fmla="*/ 2471272 w 4753940"/>
                  <a:gd name="connsiteY101" fmla="*/ 15484 h 4578106"/>
                  <a:gd name="connsiteX102" fmla="*/ 3291992 w 4753940"/>
                  <a:gd name="connsiteY102" fmla="*/ 181157 h 4578106"/>
                  <a:gd name="connsiteX103" fmla="*/ 3996740 w 4753940"/>
                  <a:gd name="connsiteY103" fmla="*/ 631024 h 4578106"/>
                  <a:gd name="connsiteX104" fmla="*/ 4627573 w 4753940"/>
                  <a:gd name="connsiteY104" fmla="*/ 1660747 h 4578106"/>
                  <a:gd name="connsiteX105" fmla="*/ 4667080 w 4753940"/>
                  <a:gd name="connsiteY105" fmla="*/ 2775855 h 4578106"/>
                  <a:gd name="connsiteX106" fmla="*/ 4674726 w 4753940"/>
                  <a:gd name="connsiteY106" fmla="*/ 2782228 h 4578106"/>
                  <a:gd name="connsiteX107" fmla="*/ 4753740 w 4753940"/>
                  <a:gd name="connsiteY107" fmla="*/ 2958096 h 4578106"/>
                  <a:gd name="connsiteX108" fmla="*/ 4686196 w 4753940"/>
                  <a:gd name="connsiteY108" fmla="*/ 3137788 h 4578106"/>
                  <a:gd name="connsiteX109" fmla="*/ 4510327 w 4753940"/>
                  <a:gd name="connsiteY109" fmla="*/ 3216801 h 4578106"/>
                  <a:gd name="connsiteX110" fmla="*/ 4330636 w 4753940"/>
                  <a:gd name="connsiteY110" fmla="*/ 3149258 h 4578106"/>
                  <a:gd name="connsiteX111" fmla="*/ 4251622 w 4753940"/>
                  <a:gd name="connsiteY111" fmla="*/ 2973389 h 4578106"/>
                  <a:gd name="connsiteX112" fmla="*/ 4319166 w 4753940"/>
                  <a:gd name="connsiteY112" fmla="*/ 2793697 h 4578106"/>
                  <a:gd name="connsiteX113" fmla="*/ 4468272 w 4753940"/>
                  <a:gd name="connsiteY113" fmla="*/ 2715958 h 4578106"/>
                  <a:gd name="connsiteX114" fmla="*/ 4428765 w 4753940"/>
                  <a:gd name="connsiteY114" fmla="*/ 1718095 h 4578106"/>
                  <a:gd name="connsiteX115" fmla="*/ 3854006 w 4753940"/>
                  <a:gd name="connsiteY115" fmla="*/ 782679 h 4578106"/>
                  <a:gd name="connsiteX116" fmla="*/ 3214253 w 4753940"/>
                  <a:gd name="connsiteY116" fmla="*/ 373593 h 4578106"/>
                  <a:gd name="connsiteX117" fmla="*/ 2468723 w 4753940"/>
                  <a:gd name="connsiteY117" fmla="*/ 223213 h 4578106"/>
                  <a:gd name="connsiteX118" fmla="*/ 1670943 w 4753940"/>
                  <a:gd name="connsiteY118" fmla="*/ 192 h 4578106"/>
                  <a:gd name="connsiteX119" fmla="*/ 1850634 w 4753940"/>
                  <a:gd name="connsiteY119" fmla="*/ 67735 h 4578106"/>
                  <a:gd name="connsiteX120" fmla="*/ 1929648 w 4753940"/>
                  <a:gd name="connsiteY120" fmla="*/ 243604 h 4578106"/>
                  <a:gd name="connsiteX121" fmla="*/ 1862104 w 4753940"/>
                  <a:gd name="connsiteY121" fmla="*/ 423295 h 4578106"/>
                  <a:gd name="connsiteX122" fmla="*/ 1686236 w 4753940"/>
                  <a:gd name="connsiteY122" fmla="*/ 502309 h 4578106"/>
                  <a:gd name="connsiteX123" fmla="*/ 1511641 w 4753940"/>
                  <a:gd name="connsiteY123" fmla="*/ 439863 h 4578106"/>
                  <a:gd name="connsiteX124" fmla="*/ 1235095 w 4753940"/>
                  <a:gd name="connsiteY124" fmla="*/ 604262 h 4578106"/>
                  <a:gd name="connsiteX125" fmla="*/ 922864 w 4753940"/>
                  <a:gd name="connsiteY125" fmla="*/ 878260 h 4578106"/>
                  <a:gd name="connsiteX126" fmla="*/ 608085 w 4753940"/>
                  <a:gd name="connsiteY126" fmla="*/ 1316657 h 4578106"/>
                  <a:gd name="connsiteX127" fmla="*/ 418198 w 4753940"/>
                  <a:gd name="connsiteY127" fmla="*/ 1820048 h 4578106"/>
                  <a:gd name="connsiteX128" fmla="*/ 216841 w 4753940"/>
                  <a:gd name="connsiteY128" fmla="*/ 1772895 h 4578106"/>
                  <a:gd name="connsiteX129" fmla="*/ 425844 w 4753940"/>
                  <a:gd name="connsiteY129" fmla="*/ 1218527 h 4578106"/>
                  <a:gd name="connsiteX130" fmla="*/ 772484 w 4753940"/>
                  <a:gd name="connsiteY130" fmla="*/ 736800 h 4578106"/>
                  <a:gd name="connsiteX131" fmla="*/ 1115300 w 4753940"/>
                  <a:gd name="connsiteY131" fmla="*/ 437314 h 4578106"/>
                  <a:gd name="connsiteX132" fmla="*/ 1427530 w 4753940"/>
                  <a:gd name="connsiteY132" fmla="*/ 251250 h 4578106"/>
                  <a:gd name="connsiteX133" fmla="*/ 1495074 w 4753940"/>
                  <a:gd name="connsiteY133" fmla="*/ 79205 h 4578106"/>
                  <a:gd name="connsiteX134" fmla="*/ 1670943 w 4753940"/>
                  <a:gd name="connsiteY134" fmla="*/ 192 h 457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753940" h="4578106">
                    <a:moveTo>
                      <a:pt x="1942392" y="3726565"/>
                    </a:moveTo>
                    <a:cubicBezTo>
                      <a:pt x="1909257" y="3727840"/>
                      <a:pt x="1876123" y="3740584"/>
                      <a:pt x="1851909" y="3767346"/>
                    </a:cubicBezTo>
                    <a:cubicBezTo>
                      <a:pt x="1826421" y="3792835"/>
                      <a:pt x="1814951" y="3827243"/>
                      <a:pt x="1816225" y="3860378"/>
                    </a:cubicBezTo>
                    <a:cubicBezTo>
                      <a:pt x="1817500" y="3893513"/>
                      <a:pt x="1830244" y="3926648"/>
                      <a:pt x="1857007" y="3950861"/>
                    </a:cubicBezTo>
                    <a:cubicBezTo>
                      <a:pt x="1882495" y="3976350"/>
                      <a:pt x="1916904" y="3987819"/>
                      <a:pt x="1950038" y="3986545"/>
                    </a:cubicBezTo>
                    <a:cubicBezTo>
                      <a:pt x="1983173" y="3985270"/>
                      <a:pt x="2016308" y="3971252"/>
                      <a:pt x="2041796" y="3947038"/>
                    </a:cubicBezTo>
                    <a:cubicBezTo>
                      <a:pt x="2044345" y="3943215"/>
                      <a:pt x="2048168" y="3939392"/>
                      <a:pt x="2050717" y="3935568"/>
                    </a:cubicBezTo>
                    <a:lnTo>
                      <a:pt x="2074931" y="3834890"/>
                    </a:lnTo>
                    <a:cubicBezTo>
                      <a:pt x="2069833" y="3808127"/>
                      <a:pt x="2057089" y="3782639"/>
                      <a:pt x="2035424" y="3762249"/>
                    </a:cubicBezTo>
                    <a:cubicBezTo>
                      <a:pt x="2009936" y="3736760"/>
                      <a:pt x="1975526" y="3725291"/>
                      <a:pt x="1942392" y="3726565"/>
                    </a:cubicBezTo>
                    <a:close/>
                    <a:moveTo>
                      <a:pt x="4498858" y="2835753"/>
                    </a:moveTo>
                    <a:cubicBezTo>
                      <a:pt x="4465723" y="2837027"/>
                      <a:pt x="4432589" y="2849771"/>
                      <a:pt x="4408374" y="2876534"/>
                    </a:cubicBezTo>
                    <a:cubicBezTo>
                      <a:pt x="4382886" y="2902022"/>
                      <a:pt x="4371417" y="2936431"/>
                      <a:pt x="4372691" y="2969566"/>
                    </a:cubicBezTo>
                    <a:cubicBezTo>
                      <a:pt x="4373966" y="3002701"/>
                      <a:pt x="4386710" y="3035835"/>
                      <a:pt x="4413472" y="3060049"/>
                    </a:cubicBezTo>
                    <a:cubicBezTo>
                      <a:pt x="4438961" y="3085537"/>
                      <a:pt x="4473369" y="3097007"/>
                      <a:pt x="4506504" y="3095732"/>
                    </a:cubicBezTo>
                    <a:cubicBezTo>
                      <a:pt x="4539639" y="3094458"/>
                      <a:pt x="4572774" y="3081714"/>
                      <a:pt x="4596987" y="3054951"/>
                    </a:cubicBezTo>
                    <a:cubicBezTo>
                      <a:pt x="4622476" y="3029463"/>
                      <a:pt x="4633945" y="2995054"/>
                      <a:pt x="4632671" y="2961919"/>
                    </a:cubicBezTo>
                    <a:cubicBezTo>
                      <a:pt x="4631396" y="2928785"/>
                      <a:pt x="4618652" y="2895650"/>
                      <a:pt x="4591890" y="2871436"/>
                    </a:cubicBezTo>
                    <a:cubicBezTo>
                      <a:pt x="4584243" y="2863790"/>
                      <a:pt x="4576597" y="2858692"/>
                      <a:pt x="4568950" y="2853595"/>
                    </a:cubicBezTo>
                    <a:lnTo>
                      <a:pt x="4500132" y="2835753"/>
                    </a:lnTo>
                    <a:close/>
                    <a:moveTo>
                      <a:pt x="246152" y="2127180"/>
                    </a:moveTo>
                    <a:cubicBezTo>
                      <a:pt x="213018" y="2128455"/>
                      <a:pt x="179883" y="2141199"/>
                      <a:pt x="155669" y="2167962"/>
                    </a:cubicBezTo>
                    <a:cubicBezTo>
                      <a:pt x="130181" y="2193450"/>
                      <a:pt x="118711" y="2227859"/>
                      <a:pt x="119986" y="2260993"/>
                    </a:cubicBezTo>
                    <a:cubicBezTo>
                      <a:pt x="121260" y="2294128"/>
                      <a:pt x="134004" y="2327263"/>
                      <a:pt x="160767" y="2351476"/>
                    </a:cubicBezTo>
                    <a:cubicBezTo>
                      <a:pt x="170962" y="2361672"/>
                      <a:pt x="182432" y="2369318"/>
                      <a:pt x="193902" y="2374416"/>
                    </a:cubicBezTo>
                    <a:lnTo>
                      <a:pt x="313696" y="2370593"/>
                    </a:lnTo>
                    <a:cubicBezTo>
                      <a:pt x="325166" y="2364221"/>
                      <a:pt x="335361" y="2356574"/>
                      <a:pt x="344282" y="2346379"/>
                    </a:cubicBezTo>
                    <a:cubicBezTo>
                      <a:pt x="369770" y="2320891"/>
                      <a:pt x="381240" y="2286481"/>
                      <a:pt x="379965" y="2253347"/>
                    </a:cubicBezTo>
                    <a:cubicBezTo>
                      <a:pt x="378691" y="2220212"/>
                      <a:pt x="365947" y="2187078"/>
                      <a:pt x="339184" y="2162864"/>
                    </a:cubicBezTo>
                    <a:cubicBezTo>
                      <a:pt x="313696" y="2137375"/>
                      <a:pt x="279287" y="2125906"/>
                      <a:pt x="246152" y="2127180"/>
                    </a:cubicBezTo>
                    <a:close/>
                    <a:moveTo>
                      <a:pt x="243604" y="2006111"/>
                    </a:moveTo>
                    <a:cubicBezTo>
                      <a:pt x="307324" y="2003562"/>
                      <a:pt x="372319" y="2026502"/>
                      <a:pt x="423295" y="2073655"/>
                    </a:cubicBezTo>
                    <a:cubicBezTo>
                      <a:pt x="472997" y="2122083"/>
                      <a:pt x="499760" y="2185803"/>
                      <a:pt x="502309" y="2249524"/>
                    </a:cubicBezTo>
                    <a:cubicBezTo>
                      <a:pt x="504858" y="2313244"/>
                      <a:pt x="481918" y="2378239"/>
                      <a:pt x="434765" y="2429216"/>
                    </a:cubicBezTo>
                    <a:cubicBezTo>
                      <a:pt x="415649" y="2449606"/>
                      <a:pt x="395258" y="2464899"/>
                      <a:pt x="372319" y="2477643"/>
                    </a:cubicBezTo>
                    <a:cubicBezTo>
                      <a:pt x="392709" y="2710860"/>
                      <a:pt x="451332" y="2940254"/>
                      <a:pt x="549462" y="3155629"/>
                    </a:cubicBezTo>
                    <a:cubicBezTo>
                      <a:pt x="657787" y="3395218"/>
                      <a:pt x="814539" y="3618240"/>
                      <a:pt x="1019719" y="3810676"/>
                    </a:cubicBezTo>
                    <a:cubicBezTo>
                      <a:pt x="1362535" y="4130553"/>
                      <a:pt x="1784365" y="4312793"/>
                      <a:pt x="2216390" y="4358672"/>
                    </a:cubicBezTo>
                    <a:cubicBezTo>
                      <a:pt x="2658610" y="4405825"/>
                      <a:pt x="3113575" y="4310244"/>
                      <a:pt x="3504818" y="4074478"/>
                    </a:cubicBezTo>
                    <a:lnTo>
                      <a:pt x="3614417" y="4252896"/>
                    </a:lnTo>
                    <a:cubicBezTo>
                      <a:pt x="3183667" y="4511601"/>
                      <a:pt x="2682824" y="4617377"/>
                      <a:pt x="2196000" y="4565126"/>
                    </a:cubicBezTo>
                    <a:cubicBezTo>
                      <a:pt x="1719370" y="4514150"/>
                      <a:pt x="1255485" y="4314068"/>
                      <a:pt x="879534" y="3962330"/>
                    </a:cubicBezTo>
                    <a:cubicBezTo>
                      <a:pt x="655238" y="3752053"/>
                      <a:pt x="481918" y="3507366"/>
                      <a:pt x="362124" y="3242289"/>
                    </a:cubicBezTo>
                    <a:cubicBezTo>
                      <a:pt x="253799" y="3003974"/>
                      <a:pt x="187530" y="2750367"/>
                      <a:pt x="165865" y="2494210"/>
                    </a:cubicBezTo>
                    <a:cubicBezTo>
                      <a:pt x="134004" y="2482741"/>
                      <a:pt x="104693" y="2464899"/>
                      <a:pt x="79205" y="2440685"/>
                    </a:cubicBezTo>
                    <a:cubicBezTo>
                      <a:pt x="29503" y="2392257"/>
                      <a:pt x="2740" y="2329811"/>
                      <a:pt x="191" y="2264816"/>
                    </a:cubicBezTo>
                    <a:cubicBezTo>
                      <a:pt x="-2358" y="2201096"/>
                      <a:pt x="20582" y="2136101"/>
                      <a:pt x="67735" y="2085125"/>
                    </a:cubicBezTo>
                    <a:cubicBezTo>
                      <a:pt x="116163" y="2035423"/>
                      <a:pt x="178609" y="2008660"/>
                      <a:pt x="243604" y="2006111"/>
                    </a:cubicBezTo>
                    <a:close/>
                    <a:moveTo>
                      <a:pt x="4113986" y="1869750"/>
                    </a:moveTo>
                    <a:cubicBezTo>
                      <a:pt x="4185353" y="2150120"/>
                      <a:pt x="4185353" y="2445783"/>
                      <a:pt x="4112712" y="2728702"/>
                    </a:cubicBezTo>
                    <a:cubicBezTo>
                      <a:pt x="4042619" y="3001426"/>
                      <a:pt x="3904983" y="3260131"/>
                      <a:pt x="3699803" y="3479330"/>
                    </a:cubicBezTo>
                    <a:cubicBezTo>
                      <a:pt x="3484428" y="3708724"/>
                      <a:pt x="3220625" y="3866750"/>
                      <a:pt x="2938980" y="3952136"/>
                    </a:cubicBezTo>
                    <a:cubicBezTo>
                      <a:pt x="2682824" y="4029875"/>
                      <a:pt x="2412649" y="4046442"/>
                      <a:pt x="2150121" y="4003112"/>
                    </a:cubicBezTo>
                    <a:cubicBezTo>
                      <a:pt x="2143749" y="4012033"/>
                      <a:pt x="2137377" y="4020954"/>
                      <a:pt x="2129730" y="4028601"/>
                    </a:cubicBezTo>
                    <a:cubicBezTo>
                      <a:pt x="2081303" y="4078302"/>
                      <a:pt x="2017582" y="4105065"/>
                      <a:pt x="1953862" y="4107614"/>
                    </a:cubicBezTo>
                    <a:cubicBezTo>
                      <a:pt x="1890141" y="4110163"/>
                      <a:pt x="1825146" y="4087223"/>
                      <a:pt x="1774170" y="4040070"/>
                    </a:cubicBezTo>
                    <a:cubicBezTo>
                      <a:pt x="1724468" y="3991642"/>
                      <a:pt x="1697705" y="3927922"/>
                      <a:pt x="1695156" y="3864201"/>
                    </a:cubicBezTo>
                    <a:cubicBezTo>
                      <a:pt x="1692608" y="3800481"/>
                      <a:pt x="1715547" y="3735486"/>
                      <a:pt x="1762700" y="3684510"/>
                    </a:cubicBezTo>
                    <a:cubicBezTo>
                      <a:pt x="1811128" y="3634808"/>
                      <a:pt x="1874848" y="3608045"/>
                      <a:pt x="1938569" y="3605496"/>
                    </a:cubicBezTo>
                    <a:cubicBezTo>
                      <a:pt x="2002289" y="3602947"/>
                      <a:pt x="2067284" y="3625887"/>
                      <a:pt x="2118261" y="3673040"/>
                    </a:cubicBezTo>
                    <a:cubicBezTo>
                      <a:pt x="2155218" y="3708724"/>
                      <a:pt x="2179432" y="3753328"/>
                      <a:pt x="2190902" y="3800481"/>
                    </a:cubicBezTo>
                    <a:cubicBezTo>
                      <a:pt x="2420295" y="3837439"/>
                      <a:pt x="2656061" y="3822146"/>
                      <a:pt x="2879083" y="3754602"/>
                    </a:cubicBezTo>
                    <a:cubicBezTo>
                      <a:pt x="3126319" y="3679412"/>
                      <a:pt x="3358261" y="3540501"/>
                      <a:pt x="3548148" y="3337870"/>
                    </a:cubicBezTo>
                    <a:cubicBezTo>
                      <a:pt x="3729114" y="3144160"/>
                      <a:pt x="3850183" y="2916040"/>
                      <a:pt x="3911355" y="2677726"/>
                    </a:cubicBezTo>
                    <a:cubicBezTo>
                      <a:pt x="3975075" y="2429216"/>
                      <a:pt x="3975075" y="2169236"/>
                      <a:pt x="3912629" y="1920726"/>
                    </a:cubicBezTo>
                    <a:close/>
                    <a:moveTo>
                      <a:pt x="3643728" y="1092360"/>
                    </a:moveTo>
                    <a:cubicBezTo>
                      <a:pt x="3610594" y="1093635"/>
                      <a:pt x="3577459" y="1106379"/>
                      <a:pt x="3553245" y="1133142"/>
                    </a:cubicBezTo>
                    <a:cubicBezTo>
                      <a:pt x="3527757" y="1158630"/>
                      <a:pt x="3516287" y="1193039"/>
                      <a:pt x="3517562" y="1226173"/>
                    </a:cubicBezTo>
                    <a:cubicBezTo>
                      <a:pt x="3518836" y="1259308"/>
                      <a:pt x="3531580" y="1292443"/>
                      <a:pt x="3558343" y="1316656"/>
                    </a:cubicBezTo>
                    <a:cubicBezTo>
                      <a:pt x="3583831" y="1342145"/>
                      <a:pt x="3618240" y="1353614"/>
                      <a:pt x="3651375" y="1352340"/>
                    </a:cubicBezTo>
                    <a:cubicBezTo>
                      <a:pt x="3685784" y="1351066"/>
                      <a:pt x="3717644" y="1338322"/>
                      <a:pt x="3741858" y="1311559"/>
                    </a:cubicBezTo>
                    <a:cubicBezTo>
                      <a:pt x="3767346" y="1286071"/>
                      <a:pt x="3778816" y="1251662"/>
                      <a:pt x="3777541" y="1218527"/>
                    </a:cubicBezTo>
                    <a:cubicBezTo>
                      <a:pt x="3776267" y="1185392"/>
                      <a:pt x="3763523" y="1152258"/>
                      <a:pt x="3736760" y="1128044"/>
                    </a:cubicBezTo>
                    <a:cubicBezTo>
                      <a:pt x="3711272" y="1102556"/>
                      <a:pt x="3676863" y="1091086"/>
                      <a:pt x="3643728" y="1092360"/>
                    </a:cubicBezTo>
                    <a:close/>
                    <a:moveTo>
                      <a:pt x="2379514" y="567304"/>
                    </a:moveTo>
                    <a:cubicBezTo>
                      <a:pt x="2800069" y="553285"/>
                      <a:pt x="3225722" y="692196"/>
                      <a:pt x="3565990" y="985310"/>
                    </a:cubicBezTo>
                    <a:cubicBezTo>
                      <a:pt x="3590203" y="976389"/>
                      <a:pt x="3615691" y="972566"/>
                      <a:pt x="3639905" y="971292"/>
                    </a:cubicBezTo>
                    <a:cubicBezTo>
                      <a:pt x="3703626" y="968743"/>
                      <a:pt x="3768621" y="991682"/>
                      <a:pt x="3819597" y="1038835"/>
                    </a:cubicBezTo>
                    <a:cubicBezTo>
                      <a:pt x="3869299" y="1087263"/>
                      <a:pt x="3896062" y="1150983"/>
                      <a:pt x="3898610" y="1214704"/>
                    </a:cubicBezTo>
                    <a:cubicBezTo>
                      <a:pt x="3901159" y="1278424"/>
                      <a:pt x="3878220" y="1343419"/>
                      <a:pt x="3829792" y="1395670"/>
                    </a:cubicBezTo>
                    <a:cubicBezTo>
                      <a:pt x="3781365" y="1445372"/>
                      <a:pt x="3717644" y="1472135"/>
                      <a:pt x="3653924" y="1474683"/>
                    </a:cubicBezTo>
                    <a:cubicBezTo>
                      <a:pt x="3590203" y="1477232"/>
                      <a:pt x="3525208" y="1454293"/>
                      <a:pt x="3474232" y="1407140"/>
                    </a:cubicBezTo>
                    <a:cubicBezTo>
                      <a:pt x="3424530" y="1358712"/>
                      <a:pt x="3397767" y="1296266"/>
                      <a:pt x="3395218" y="1231271"/>
                    </a:cubicBezTo>
                    <a:cubicBezTo>
                      <a:pt x="3393944" y="1196862"/>
                      <a:pt x="3400316" y="1162453"/>
                      <a:pt x="3413060" y="1129318"/>
                    </a:cubicBezTo>
                    <a:cubicBezTo>
                      <a:pt x="3117397" y="880808"/>
                      <a:pt x="2749093" y="763563"/>
                      <a:pt x="2385886" y="775032"/>
                    </a:cubicBezTo>
                    <a:cubicBezTo>
                      <a:pt x="1995917" y="787776"/>
                      <a:pt x="1612319" y="949627"/>
                      <a:pt x="1324303" y="1256759"/>
                    </a:cubicBezTo>
                    <a:cubicBezTo>
                      <a:pt x="1036286" y="1563892"/>
                      <a:pt x="901199" y="1957685"/>
                      <a:pt x="913943" y="2347654"/>
                    </a:cubicBezTo>
                    <a:cubicBezTo>
                      <a:pt x="926687" y="2737623"/>
                      <a:pt x="1088537" y="3121221"/>
                      <a:pt x="1395669" y="3409237"/>
                    </a:cubicBezTo>
                    <a:lnTo>
                      <a:pt x="1252936" y="3560892"/>
                    </a:lnTo>
                    <a:cubicBezTo>
                      <a:pt x="903747" y="3234643"/>
                      <a:pt x="720232" y="2796246"/>
                      <a:pt x="706214" y="2354026"/>
                    </a:cubicBezTo>
                    <a:cubicBezTo>
                      <a:pt x="692195" y="1911806"/>
                      <a:pt x="846399" y="1463214"/>
                      <a:pt x="1172648" y="1114025"/>
                    </a:cubicBezTo>
                    <a:cubicBezTo>
                      <a:pt x="1498897" y="764837"/>
                      <a:pt x="1937294" y="581322"/>
                      <a:pt x="2379514" y="567304"/>
                    </a:cubicBezTo>
                    <a:close/>
                    <a:moveTo>
                      <a:pt x="1673491" y="121260"/>
                    </a:moveTo>
                    <a:cubicBezTo>
                      <a:pt x="1640357" y="122535"/>
                      <a:pt x="1607222" y="135279"/>
                      <a:pt x="1583008" y="162041"/>
                    </a:cubicBezTo>
                    <a:cubicBezTo>
                      <a:pt x="1558795" y="187530"/>
                      <a:pt x="1547325" y="221939"/>
                      <a:pt x="1547325" y="255073"/>
                    </a:cubicBezTo>
                    <a:cubicBezTo>
                      <a:pt x="1548599" y="288208"/>
                      <a:pt x="1561343" y="321343"/>
                      <a:pt x="1588106" y="345556"/>
                    </a:cubicBezTo>
                    <a:cubicBezTo>
                      <a:pt x="1613594" y="371045"/>
                      <a:pt x="1648003" y="382514"/>
                      <a:pt x="1681138" y="381240"/>
                    </a:cubicBezTo>
                    <a:cubicBezTo>
                      <a:pt x="1714272" y="379965"/>
                      <a:pt x="1747407" y="367221"/>
                      <a:pt x="1771621" y="340459"/>
                    </a:cubicBezTo>
                    <a:cubicBezTo>
                      <a:pt x="1797109" y="314971"/>
                      <a:pt x="1808579" y="280562"/>
                      <a:pt x="1807304" y="247427"/>
                    </a:cubicBezTo>
                    <a:cubicBezTo>
                      <a:pt x="1806030" y="214292"/>
                      <a:pt x="1793286" y="181158"/>
                      <a:pt x="1766523" y="156944"/>
                    </a:cubicBezTo>
                    <a:cubicBezTo>
                      <a:pt x="1741035" y="131455"/>
                      <a:pt x="1706626" y="119986"/>
                      <a:pt x="1673491" y="121260"/>
                    </a:cubicBezTo>
                    <a:close/>
                    <a:moveTo>
                      <a:pt x="2471272" y="15484"/>
                    </a:moveTo>
                    <a:cubicBezTo>
                      <a:pt x="2750368" y="19307"/>
                      <a:pt x="3028189" y="75381"/>
                      <a:pt x="3291992" y="181157"/>
                    </a:cubicBezTo>
                    <a:cubicBezTo>
                      <a:pt x="3546874" y="283110"/>
                      <a:pt x="3785188" y="433490"/>
                      <a:pt x="3996740" y="631024"/>
                    </a:cubicBezTo>
                    <a:cubicBezTo>
                      <a:pt x="4306422" y="921589"/>
                      <a:pt x="4516699" y="1278424"/>
                      <a:pt x="4627573" y="1660747"/>
                    </a:cubicBezTo>
                    <a:cubicBezTo>
                      <a:pt x="4732075" y="2023954"/>
                      <a:pt x="4746093" y="2407551"/>
                      <a:pt x="4667080" y="2775855"/>
                    </a:cubicBezTo>
                    <a:cubicBezTo>
                      <a:pt x="4669628" y="2777130"/>
                      <a:pt x="4672177" y="2779679"/>
                      <a:pt x="4674726" y="2782228"/>
                    </a:cubicBezTo>
                    <a:cubicBezTo>
                      <a:pt x="4724428" y="2830655"/>
                      <a:pt x="4751191" y="2894376"/>
                      <a:pt x="4753740" y="2958096"/>
                    </a:cubicBezTo>
                    <a:cubicBezTo>
                      <a:pt x="4756289" y="3021817"/>
                      <a:pt x="4734623" y="3088086"/>
                      <a:pt x="4686196" y="3137788"/>
                    </a:cubicBezTo>
                    <a:cubicBezTo>
                      <a:pt x="4637768" y="3187490"/>
                      <a:pt x="4574048" y="3214252"/>
                      <a:pt x="4510327" y="3216801"/>
                    </a:cubicBezTo>
                    <a:cubicBezTo>
                      <a:pt x="4446607" y="3219350"/>
                      <a:pt x="4381612" y="3196411"/>
                      <a:pt x="4330636" y="3149258"/>
                    </a:cubicBezTo>
                    <a:cubicBezTo>
                      <a:pt x="4280933" y="3100830"/>
                      <a:pt x="4254171" y="3038384"/>
                      <a:pt x="4251622" y="2973389"/>
                    </a:cubicBezTo>
                    <a:cubicBezTo>
                      <a:pt x="4249073" y="2909668"/>
                      <a:pt x="4272013" y="2844674"/>
                      <a:pt x="4319166" y="2793697"/>
                    </a:cubicBezTo>
                    <a:cubicBezTo>
                      <a:pt x="4359947" y="2749093"/>
                      <a:pt x="4413472" y="2723605"/>
                      <a:pt x="4468272" y="2715958"/>
                    </a:cubicBezTo>
                    <a:cubicBezTo>
                      <a:pt x="4535815" y="2385886"/>
                      <a:pt x="4523071" y="2041795"/>
                      <a:pt x="4428765" y="1718095"/>
                    </a:cubicBezTo>
                    <a:cubicBezTo>
                      <a:pt x="4329361" y="1372730"/>
                      <a:pt x="4136925" y="1047756"/>
                      <a:pt x="3854006" y="782679"/>
                    </a:cubicBezTo>
                    <a:cubicBezTo>
                      <a:pt x="3661571" y="602987"/>
                      <a:pt x="3443646" y="466625"/>
                      <a:pt x="3214253" y="373593"/>
                    </a:cubicBezTo>
                    <a:cubicBezTo>
                      <a:pt x="2975938" y="276738"/>
                      <a:pt x="2722330" y="227036"/>
                      <a:pt x="2468723" y="223213"/>
                    </a:cubicBezTo>
                    <a:close/>
                    <a:moveTo>
                      <a:pt x="1670943" y="192"/>
                    </a:moveTo>
                    <a:cubicBezTo>
                      <a:pt x="1734663" y="-2357"/>
                      <a:pt x="1799658" y="20582"/>
                      <a:pt x="1850634" y="67735"/>
                    </a:cubicBezTo>
                    <a:cubicBezTo>
                      <a:pt x="1900336" y="116163"/>
                      <a:pt x="1927099" y="178609"/>
                      <a:pt x="1929648" y="243604"/>
                    </a:cubicBezTo>
                    <a:cubicBezTo>
                      <a:pt x="1932197" y="307324"/>
                      <a:pt x="1909257" y="372319"/>
                      <a:pt x="1862104" y="423295"/>
                    </a:cubicBezTo>
                    <a:cubicBezTo>
                      <a:pt x="1813676" y="472997"/>
                      <a:pt x="1749956" y="499760"/>
                      <a:pt x="1686236" y="502309"/>
                    </a:cubicBezTo>
                    <a:cubicBezTo>
                      <a:pt x="1623790" y="504858"/>
                      <a:pt x="1561343" y="483193"/>
                      <a:pt x="1511641" y="439863"/>
                    </a:cubicBezTo>
                    <a:cubicBezTo>
                      <a:pt x="1416061" y="487016"/>
                      <a:pt x="1323029" y="543090"/>
                      <a:pt x="1235095" y="604262"/>
                    </a:cubicBezTo>
                    <a:cubicBezTo>
                      <a:pt x="1125495" y="683275"/>
                      <a:pt x="1020994" y="773758"/>
                      <a:pt x="922864" y="878260"/>
                    </a:cubicBezTo>
                    <a:cubicBezTo>
                      <a:pt x="796697" y="1014621"/>
                      <a:pt x="690922" y="1161179"/>
                      <a:pt x="608085" y="1316657"/>
                    </a:cubicBezTo>
                    <a:cubicBezTo>
                      <a:pt x="522699" y="1478507"/>
                      <a:pt x="458979" y="1646729"/>
                      <a:pt x="418198" y="1820048"/>
                    </a:cubicBezTo>
                    <a:lnTo>
                      <a:pt x="216841" y="1772895"/>
                    </a:lnTo>
                    <a:cubicBezTo>
                      <a:pt x="261445" y="1581734"/>
                      <a:pt x="331538" y="1394396"/>
                      <a:pt x="425844" y="1218527"/>
                    </a:cubicBezTo>
                    <a:cubicBezTo>
                      <a:pt x="517602" y="1046482"/>
                      <a:pt x="632299" y="884632"/>
                      <a:pt x="772484" y="736800"/>
                    </a:cubicBezTo>
                    <a:cubicBezTo>
                      <a:pt x="876985" y="624652"/>
                      <a:pt x="992957" y="525248"/>
                      <a:pt x="1115300" y="437314"/>
                    </a:cubicBezTo>
                    <a:cubicBezTo>
                      <a:pt x="1215978" y="367221"/>
                      <a:pt x="1319205" y="304775"/>
                      <a:pt x="1427530" y="251250"/>
                    </a:cubicBezTo>
                    <a:cubicBezTo>
                      <a:pt x="1427530" y="188804"/>
                      <a:pt x="1449195" y="127632"/>
                      <a:pt x="1495074" y="79205"/>
                    </a:cubicBezTo>
                    <a:cubicBezTo>
                      <a:pt x="1543502" y="29503"/>
                      <a:pt x="1605948" y="2740"/>
                      <a:pt x="1670943" y="192"/>
                    </a:cubicBez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0" name="Green Gears">
                <a:extLst>
                  <a:ext uri="{FF2B5EF4-FFF2-40B4-BE49-F238E27FC236}">
                    <a16:creationId xmlns:a16="http://schemas.microsoft.com/office/drawing/2014/main" id="{4721DEE0-541F-4B81-B4D4-C8C6A910C708}"/>
                  </a:ext>
                </a:extLst>
              </p:cNvPr>
              <p:cNvSpPr/>
              <p:nvPr/>
            </p:nvSpPr>
            <p:spPr>
              <a:xfrm>
                <a:off x="2791702" y="2403879"/>
                <a:ext cx="2406085" cy="2406085"/>
              </a:xfrm>
              <a:custGeom>
                <a:avLst/>
                <a:gdLst>
                  <a:gd name="connsiteX0" fmla="*/ 1963866 w 2406085"/>
                  <a:gd name="connsiteY0" fmla="*/ 2119344 h 2406085"/>
                  <a:gd name="connsiteX1" fmla="*/ 1935828 w 2406085"/>
                  <a:gd name="connsiteY1" fmla="*/ 2063270 h 2406085"/>
                  <a:gd name="connsiteX2" fmla="*/ 1906517 w 2406085"/>
                  <a:gd name="connsiteY2" fmla="*/ 2008470 h 2406085"/>
                  <a:gd name="connsiteX3" fmla="*/ 1909066 w 2406085"/>
                  <a:gd name="connsiteY3" fmla="*/ 1988079 h 2406085"/>
                  <a:gd name="connsiteX4" fmla="*/ 1972786 w 2406085"/>
                  <a:gd name="connsiteY4" fmla="*/ 1926908 h 2406085"/>
                  <a:gd name="connsiteX5" fmla="*/ 2030135 w 2406085"/>
                  <a:gd name="connsiteY5" fmla="*/ 1859364 h 2406085"/>
                  <a:gd name="connsiteX6" fmla="*/ 2050525 w 2406085"/>
                  <a:gd name="connsiteY6" fmla="*/ 1855541 h 2406085"/>
                  <a:gd name="connsiteX7" fmla="*/ 2107874 w 2406085"/>
                  <a:gd name="connsiteY7" fmla="*/ 1881029 h 2406085"/>
                  <a:gd name="connsiteX8" fmla="*/ 2165222 w 2406085"/>
                  <a:gd name="connsiteY8" fmla="*/ 1905242 h 2406085"/>
                  <a:gd name="connsiteX9" fmla="*/ 2185613 w 2406085"/>
                  <a:gd name="connsiteY9" fmla="*/ 1897596 h 2406085"/>
                  <a:gd name="connsiteX10" fmla="*/ 2212375 w 2406085"/>
                  <a:gd name="connsiteY10" fmla="*/ 1859364 h 2406085"/>
                  <a:gd name="connsiteX11" fmla="*/ 2264626 w 2406085"/>
                  <a:gd name="connsiteY11" fmla="*/ 1771429 h 2406085"/>
                  <a:gd name="connsiteX12" fmla="*/ 2290114 w 2406085"/>
                  <a:gd name="connsiteY12" fmla="*/ 1723002 h 2406085"/>
                  <a:gd name="connsiteX13" fmla="*/ 2309230 w 2406085"/>
                  <a:gd name="connsiteY13" fmla="*/ 1679672 h 2406085"/>
                  <a:gd name="connsiteX14" fmla="*/ 2327072 w 2406085"/>
                  <a:gd name="connsiteY14" fmla="*/ 1636342 h 2406085"/>
                  <a:gd name="connsiteX15" fmla="*/ 2321974 w 2406085"/>
                  <a:gd name="connsiteY15" fmla="*/ 1615952 h 2406085"/>
                  <a:gd name="connsiteX16" fmla="*/ 2269724 w 2406085"/>
                  <a:gd name="connsiteY16" fmla="*/ 1581542 h 2406085"/>
                  <a:gd name="connsiteX17" fmla="*/ 2216199 w 2406085"/>
                  <a:gd name="connsiteY17" fmla="*/ 1548408 h 2406085"/>
                  <a:gd name="connsiteX18" fmla="*/ 2208552 w 2406085"/>
                  <a:gd name="connsiteY18" fmla="*/ 1529292 h 2406085"/>
                  <a:gd name="connsiteX19" fmla="*/ 2221296 w 2406085"/>
                  <a:gd name="connsiteY19" fmla="*/ 1487236 h 2406085"/>
                  <a:gd name="connsiteX20" fmla="*/ 2228943 w 2406085"/>
                  <a:gd name="connsiteY20" fmla="*/ 1457925 h 2406085"/>
                  <a:gd name="connsiteX21" fmla="*/ 2231492 w 2406085"/>
                  <a:gd name="connsiteY21" fmla="*/ 1443906 h 2406085"/>
                  <a:gd name="connsiteX22" fmla="*/ 2240412 w 2406085"/>
                  <a:gd name="connsiteY22" fmla="*/ 1400576 h 2406085"/>
                  <a:gd name="connsiteX23" fmla="*/ 2246784 w 2406085"/>
                  <a:gd name="connsiteY23" fmla="*/ 1371265 h 2406085"/>
                  <a:gd name="connsiteX24" fmla="*/ 2248059 w 2406085"/>
                  <a:gd name="connsiteY24" fmla="*/ 1357246 h 2406085"/>
                  <a:gd name="connsiteX25" fmla="*/ 2262077 w 2406085"/>
                  <a:gd name="connsiteY25" fmla="*/ 1343228 h 2406085"/>
                  <a:gd name="connsiteX26" fmla="*/ 2324523 w 2406085"/>
                  <a:gd name="connsiteY26" fmla="*/ 1336856 h 2406085"/>
                  <a:gd name="connsiteX27" fmla="*/ 2386969 w 2406085"/>
                  <a:gd name="connsiteY27" fmla="*/ 1329209 h 2406085"/>
                  <a:gd name="connsiteX28" fmla="*/ 2400988 w 2406085"/>
                  <a:gd name="connsiteY28" fmla="*/ 1312642 h 2406085"/>
                  <a:gd name="connsiteX29" fmla="*/ 2402262 w 2406085"/>
                  <a:gd name="connsiteY29" fmla="*/ 1299898 h 2406085"/>
                  <a:gd name="connsiteX30" fmla="*/ 2404811 w 2406085"/>
                  <a:gd name="connsiteY30" fmla="*/ 1266763 h 2406085"/>
                  <a:gd name="connsiteX31" fmla="*/ 2406086 w 2406085"/>
                  <a:gd name="connsiteY31" fmla="*/ 1164811 h 2406085"/>
                  <a:gd name="connsiteX32" fmla="*/ 2398439 w 2406085"/>
                  <a:gd name="connsiteY32" fmla="*/ 1062858 h 2406085"/>
                  <a:gd name="connsiteX33" fmla="*/ 2393341 w 2406085"/>
                  <a:gd name="connsiteY33" fmla="*/ 1029723 h 2406085"/>
                  <a:gd name="connsiteX34" fmla="*/ 2390793 w 2406085"/>
                  <a:gd name="connsiteY34" fmla="*/ 1016979 h 2406085"/>
                  <a:gd name="connsiteX35" fmla="*/ 2375500 w 2406085"/>
                  <a:gd name="connsiteY35" fmla="*/ 1001686 h 2406085"/>
                  <a:gd name="connsiteX36" fmla="*/ 2313054 w 2406085"/>
                  <a:gd name="connsiteY36" fmla="*/ 997863 h 2406085"/>
                  <a:gd name="connsiteX37" fmla="*/ 2250608 w 2406085"/>
                  <a:gd name="connsiteY37" fmla="*/ 995314 h 2406085"/>
                  <a:gd name="connsiteX38" fmla="*/ 2235315 w 2406085"/>
                  <a:gd name="connsiteY38" fmla="*/ 982570 h 2406085"/>
                  <a:gd name="connsiteX39" fmla="*/ 2232766 w 2406085"/>
                  <a:gd name="connsiteY39" fmla="*/ 968551 h 2406085"/>
                  <a:gd name="connsiteX40" fmla="*/ 2225120 w 2406085"/>
                  <a:gd name="connsiteY40" fmla="*/ 939240 h 2406085"/>
                  <a:gd name="connsiteX41" fmla="*/ 2213650 w 2406085"/>
                  <a:gd name="connsiteY41" fmla="*/ 897185 h 2406085"/>
                  <a:gd name="connsiteX42" fmla="*/ 2209827 w 2406085"/>
                  <a:gd name="connsiteY42" fmla="*/ 884440 h 2406085"/>
                  <a:gd name="connsiteX43" fmla="*/ 2200905 w 2406085"/>
                  <a:gd name="connsiteY43" fmla="*/ 855129 h 2406085"/>
                  <a:gd name="connsiteX44" fmla="*/ 2184338 w 2406085"/>
                  <a:gd name="connsiteY44" fmla="*/ 814348 h 2406085"/>
                  <a:gd name="connsiteX45" fmla="*/ 2190710 w 2406085"/>
                  <a:gd name="connsiteY45" fmla="*/ 795232 h 2406085"/>
                  <a:gd name="connsiteX46" fmla="*/ 2241687 w 2406085"/>
                  <a:gd name="connsiteY46" fmla="*/ 758274 h 2406085"/>
                  <a:gd name="connsiteX47" fmla="*/ 2292663 w 2406085"/>
                  <a:gd name="connsiteY47" fmla="*/ 720041 h 2406085"/>
                  <a:gd name="connsiteX48" fmla="*/ 2296486 w 2406085"/>
                  <a:gd name="connsiteY48" fmla="*/ 698377 h 2406085"/>
                  <a:gd name="connsiteX49" fmla="*/ 2276096 w 2406085"/>
                  <a:gd name="connsiteY49" fmla="*/ 656321 h 2406085"/>
                  <a:gd name="connsiteX50" fmla="*/ 2254431 w 2406085"/>
                  <a:gd name="connsiteY50" fmla="*/ 614265 h 2406085"/>
                  <a:gd name="connsiteX51" fmla="*/ 2225120 w 2406085"/>
                  <a:gd name="connsiteY51" fmla="*/ 568387 h 2406085"/>
                  <a:gd name="connsiteX52" fmla="*/ 2167771 w 2406085"/>
                  <a:gd name="connsiteY52" fmla="*/ 484276 h 2406085"/>
                  <a:gd name="connsiteX53" fmla="*/ 2139734 w 2406085"/>
                  <a:gd name="connsiteY53" fmla="*/ 447318 h 2406085"/>
                  <a:gd name="connsiteX54" fmla="*/ 2119343 w 2406085"/>
                  <a:gd name="connsiteY54" fmla="*/ 440946 h 2406085"/>
                  <a:gd name="connsiteX55" fmla="*/ 2063269 w 2406085"/>
                  <a:gd name="connsiteY55" fmla="*/ 468983 h 2406085"/>
                  <a:gd name="connsiteX56" fmla="*/ 2008470 w 2406085"/>
                  <a:gd name="connsiteY56" fmla="*/ 498294 h 2406085"/>
                  <a:gd name="connsiteX57" fmla="*/ 1988079 w 2406085"/>
                  <a:gd name="connsiteY57" fmla="*/ 495745 h 2406085"/>
                  <a:gd name="connsiteX58" fmla="*/ 1926907 w 2406085"/>
                  <a:gd name="connsiteY58" fmla="*/ 432025 h 2406085"/>
                  <a:gd name="connsiteX59" fmla="*/ 1859364 w 2406085"/>
                  <a:gd name="connsiteY59" fmla="*/ 374676 h 2406085"/>
                  <a:gd name="connsiteX60" fmla="*/ 1855541 w 2406085"/>
                  <a:gd name="connsiteY60" fmla="*/ 354286 h 2406085"/>
                  <a:gd name="connsiteX61" fmla="*/ 1881029 w 2406085"/>
                  <a:gd name="connsiteY61" fmla="*/ 298212 h 2406085"/>
                  <a:gd name="connsiteX62" fmla="*/ 1905243 w 2406085"/>
                  <a:gd name="connsiteY62" fmla="*/ 240863 h 2406085"/>
                  <a:gd name="connsiteX63" fmla="*/ 1897596 w 2406085"/>
                  <a:gd name="connsiteY63" fmla="*/ 220473 h 2406085"/>
                  <a:gd name="connsiteX64" fmla="*/ 1859364 w 2406085"/>
                  <a:gd name="connsiteY64" fmla="*/ 193710 h 2406085"/>
                  <a:gd name="connsiteX65" fmla="*/ 1771430 w 2406085"/>
                  <a:gd name="connsiteY65" fmla="*/ 141459 h 2406085"/>
                  <a:gd name="connsiteX66" fmla="*/ 1723002 w 2406085"/>
                  <a:gd name="connsiteY66" fmla="*/ 115971 h 2406085"/>
                  <a:gd name="connsiteX67" fmla="*/ 1679672 w 2406085"/>
                  <a:gd name="connsiteY67" fmla="*/ 96855 h 2406085"/>
                  <a:gd name="connsiteX68" fmla="*/ 1636342 w 2406085"/>
                  <a:gd name="connsiteY68" fmla="*/ 79013 h 2406085"/>
                  <a:gd name="connsiteX69" fmla="*/ 1615951 w 2406085"/>
                  <a:gd name="connsiteY69" fmla="*/ 84111 h 2406085"/>
                  <a:gd name="connsiteX70" fmla="*/ 1581543 w 2406085"/>
                  <a:gd name="connsiteY70" fmla="*/ 136362 h 2406085"/>
                  <a:gd name="connsiteX71" fmla="*/ 1548408 w 2406085"/>
                  <a:gd name="connsiteY71" fmla="*/ 189887 h 2406085"/>
                  <a:gd name="connsiteX72" fmla="*/ 1529292 w 2406085"/>
                  <a:gd name="connsiteY72" fmla="*/ 197534 h 2406085"/>
                  <a:gd name="connsiteX73" fmla="*/ 1487236 w 2406085"/>
                  <a:gd name="connsiteY73" fmla="*/ 184789 h 2406085"/>
                  <a:gd name="connsiteX74" fmla="*/ 1457925 w 2406085"/>
                  <a:gd name="connsiteY74" fmla="*/ 177143 h 2406085"/>
                  <a:gd name="connsiteX75" fmla="*/ 1443906 w 2406085"/>
                  <a:gd name="connsiteY75" fmla="*/ 174594 h 2406085"/>
                  <a:gd name="connsiteX76" fmla="*/ 1400576 w 2406085"/>
                  <a:gd name="connsiteY76" fmla="*/ 165673 h 2406085"/>
                  <a:gd name="connsiteX77" fmla="*/ 1371265 w 2406085"/>
                  <a:gd name="connsiteY77" fmla="*/ 159301 h 2406085"/>
                  <a:gd name="connsiteX78" fmla="*/ 1357246 w 2406085"/>
                  <a:gd name="connsiteY78" fmla="*/ 158027 h 2406085"/>
                  <a:gd name="connsiteX79" fmla="*/ 1343228 w 2406085"/>
                  <a:gd name="connsiteY79" fmla="*/ 144008 h 2406085"/>
                  <a:gd name="connsiteX80" fmla="*/ 1336856 w 2406085"/>
                  <a:gd name="connsiteY80" fmla="*/ 81562 h 2406085"/>
                  <a:gd name="connsiteX81" fmla="*/ 1329209 w 2406085"/>
                  <a:gd name="connsiteY81" fmla="*/ 19116 h 2406085"/>
                  <a:gd name="connsiteX82" fmla="*/ 1312642 w 2406085"/>
                  <a:gd name="connsiteY82" fmla="*/ 5098 h 2406085"/>
                  <a:gd name="connsiteX83" fmla="*/ 1299898 w 2406085"/>
                  <a:gd name="connsiteY83" fmla="*/ 3823 h 2406085"/>
                  <a:gd name="connsiteX84" fmla="*/ 1266763 w 2406085"/>
                  <a:gd name="connsiteY84" fmla="*/ 1274 h 2406085"/>
                  <a:gd name="connsiteX85" fmla="*/ 1164810 w 2406085"/>
                  <a:gd name="connsiteY85" fmla="*/ 0 h 2406085"/>
                  <a:gd name="connsiteX86" fmla="*/ 1062858 w 2406085"/>
                  <a:gd name="connsiteY86" fmla="*/ 7646 h 2406085"/>
                  <a:gd name="connsiteX87" fmla="*/ 1029723 w 2406085"/>
                  <a:gd name="connsiteY87" fmla="*/ 12744 h 2406085"/>
                  <a:gd name="connsiteX88" fmla="*/ 1016979 w 2406085"/>
                  <a:gd name="connsiteY88" fmla="*/ 15293 h 2406085"/>
                  <a:gd name="connsiteX89" fmla="*/ 1001686 w 2406085"/>
                  <a:gd name="connsiteY89" fmla="*/ 30586 h 2406085"/>
                  <a:gd name="connsiteX90" fmla="*/ 997863 w 2406085"/>
                  <a:gd name="connsiteY90" fmla="*/ 93032 h 2406085"/>
                  <a:gd name="connsiteX91" fmla="*/ 995314 w 2406085"/>
                  <a:gd name="connsiteY91" fmla="*/ 155478 h 2406085"/>
                  <a:gd name="connsiteX92" fmla="*/ 982570 w 2406085"/>
                  <a:gd name="connsiteY92" fmla="*/ 170771 h 2406085"/>
                  <a:gd name="connsiteX93" fmla="*/ 968551 w 2406085"/>
                  <a:gd name="connsiteY93" fmla="*/ 173320 h 2406085"/>
                  <a:gd name="connsiteX94" fmla="*/ 939240 w 2406085"/>
                  <a:gd name="connsiteY94" fmla="*/ 180966 h 2406085"/>
                  <a:gd name="connsiteX95" fmla="*/ 897184 w 2406085"/>
                  <a:gd name="connsiteY95" fmla="*/ 192436 h 2406085"/>
                  <a:gd name="connsiteX96" fmla="*/ 884440 w 2406085"/>
                  <a:gd name="connsiteY96" fmla="*/ 196259 h 2406085"/>
                  <a:gd name="connsiteX97" fmla="*/ 855129 w 2406085"/>
                  <a:gd name="connsiteY97" fmla="*/ 206454 h 2406085"/>
                  <a:gd name="connsiteX98" fmla="*/ 814348 w 2406085"/>
                  <a:gd name="connsiteY98" fmla="*/ 221747 h 2406085"/>
                  <a:gd name="connsiteX99" fmla="*/ 795232 w 2406085"/>
                  <a:gd name="connsiteY99" fmla="*/ 215375 h 2406085"/>
                  <a:gd name="connsiteX100" fmla="*/ 758274 w 2406085"/>
                  <a:gd name="connsiteY100" fmla="*/ 164399 h 2406085"/>
                  <a:gd name="connsiteX101" fmla="*/ 720042 w 2406085"/>
                  <a:gd name="connsiteY101" fmla="*/ 113422 h 2406085"/>
                  <a:gd name="connsiteX102" fmla="*/ 699651 w 2406085"/>
                  <a:gd name="connsiteY102" fmla="*/ 109599 h 2406085"/>
                  <a:gd name="connsiteX103" fmla="*/ 657596 w 2406085"/>
                  <a:gd name="connsiteY103" fmla="*/ 129990 h 2406085"/>
                  <a:gd name="connsiteX104" fmla="*/ 615540 w 2406085"/>
                  <a:gd name="connsiteY104" fmla="*/ 151655 h 2406085"/>
                  <a:gd name="connsiteX105" fmla="*/ 569661 w 2406085"/>
                  <a:gd name="connsiteY105" fmla="*/ 179692 h 2406085"/>
                  <a:gd name="connsiteX106" fmla="*/ 485550 w 2406085"/>
                  <a:gd name="connsiteY106" fmla="*/ 237040 h 2406085"/>
                  <a:gd name="connsiteX107" fmla="*/ 448592 w 2406085"/>
                  <a:gd name="connsiteY107" fmla="*/ 265077 h 2406085"/>
                  <a:gd name="connsiteX108" fmla="*/ 442220 w 2406085"/>
                  <a:gd name="connsiteY108" fmla="*/ 285468 h 2406085"/>
                  <a:gd name="connsiteX109" fmla="*/ 470257 w 2406085"/>
                  <a:gd name="connsiteY109" fmla="*/ 341542 h 2406085"/>
                  <a:gd name="connsiteX110" fmla="*/ 499569 w 2406085"/>
                  <a:gd name="connsiteY110" fmla="*/ 396341 h 2406085"/>
                  <a:gd name="connsiteX111" fmla="*/ 497020 w 2406085"/>
                  <a:gd name="connsiteY111" fmla="*/ 416732 h 2406085"/>
                  <a:gd name="connsiteX112" fmla="*/ 433299 w 2406085"/>
                  <a:gd name="connsiteY112" fmla="*/ 477904 h 2406085"/>
                  <a:gd name="connsiteX113" fmla="*/ 375951 w 2406085"/>
                  <a:gd name="connsiteY113" fmla="*/ 545447 h 2406085"/>
                  <a:gd name="connsiteX114" fmla="*/ 355560 w 2406085"/>
                  <a:gd name="connsiteY114" fmla="*/ 549271 h 2406085"/>
                  <a:gd name="connsiteX115" fmla="*/ 298212 w 2406085"/>
                  <a:gd name="connsiteY115" fmla="*/ 523782 h 2406085"/>
                  <a:gd name="connsiteX116" fmla="*/ 240863 w 2406085"/>
                  <a:gd name="connsiteY116" fmla="*/ 499569 h 2406085"/>
                  <a:gd name="connsiteX117" fmla="*/ 220473 w 2406085"/>
                  <a:gd name="connsiteY117" fmla="*/ 507215 h 2406085"/>
                  <a:gd name="connsiteX118" fmla="*/ 193710 w 2406085"/>
                  <a:gd name="connsiteY118" fmla="*/ 545447 h 2406085"/>
                  <a:gd name="connsiteX119" fmla="*/ 141459 w 2406085"/>
                  <a:gd name="connsiteY119" fmla="*/ 633382 h 2406085"/>
                  <a:gd name="connsiteX120" fmla="*/ 115971 w 2406085"/>
                  <a:gd name="connsiteY120" fmla="*/ 681809 h 2406085"/>
                  <a:gd name="connsiteX121" fmla="*/ 96855 w 2406085"/>
                  <a:gd name="connsiteY121" fmla="*/ 725139 h 2406085"/>
                  <a:gd name="connsiteX122" fmla="*/ 79013 w 2406085"/>
                  <a:gd name="connsiteY122" fmla="*/ 768469 h 2406085"/>
                  <a:gd name="connsiteX123" fmla="*/ 84111 w 2406085"/>
                  <a:gd name="connsiteY123" fmla="*/ 788860 h 2406085"/>
                  <a:gd name="connsiteX124" fmla="*/ 136362 w 2406085"/>
                  <a:gd name="connsiteY124" fmla="*/ 823269 h 2406085"/>
                  <a:gd name="connsiteX125" fmla="*/ 189887 w 2406085"/>
                  <a:gd name="connsiteY125" fmla="*/ 856403 h 2406085"/>
                  <a:gd name="connsiteX126" fmla="*/ 197534 w 2406085"/>
                  <a:gd name="connsiteY126" fmla="*/ 875519 h 2406085"/>
                  <a:gd name="connsiteX127" fmla="*/ 184789 w 2406085"/>
                  <a:gd name="connsiteY127" fmla="*/ 917575 h 2406085"/>
                  <a:gd name="connsiteX128" fmla="*/ 177143 w 2406085"/>
                  <a:gd name="connsiteY128" fmla="*/ 946886 h 2406085"/>
                  <a:gd name="connsiteX129" fmla="*/ 174594 w 2406085"/>
                  <a:gd name="connsiteY129" fmla="*/ 960905 h 2406085"/>
                  <a:gd name="connsiteX130" fmla="*/ 165673 w 2406085"/>
                  <a:gd name="connsiteY130" fmla="*/ 1004235 h 2406085"/>
                  <a:gd name="connsiteX131" fmla="*/ 159301 w 2406085"/>
                  <a:gd name="connsiteY131" fmla="*/ 1033546 h 2406085"/>
                  <a:gd name="connsiteX132" fmla="*/ 158027 w 2406085"/>
                  <a:gd name="connsiteY132" fmla="*/ 1047565 h 2406085"/>
                  <a:gd name="connsiteX133" fmla="*/ 144008 w 2406085"/>
                  <a:gd name="connsiteY133" fmla="*/ 1061583 h 2406085"/>
                  <a:gd name="connsiteX134" fmla="*/ 81562 w 2406085"/>
                  <a:gd name="connsiteY134" fmla="*/ 1067955 h 2406085"/>
                  <a:gd name="connsiteX135" fmla="*/ 19116 w 2406085"/>
                  <a:gd name="connsiteY135" fmla="*/ 1075602 h 2406085"/>
                  <a:gd name="connsiteX136" fmla="*/ 5098 w 2406085"/>
                  <a:gd name="connsiteY136" fmla="*/ 1092169 h 2406085"/>
                  <a:gd name="connsiteX137" fmla="*/ 3823 w 2406085"/>
                  <a:gd name="connsiteY137" fmla="*/ 1104913 h 2406085"/>
                  <a:gd name="connsiteX138" fmla="*/ 1274 w 2406085"/>
                  <a:gd name="connsiteY138" fmla="*/ 1138048 h 2406085"/>
                  <a:gd name="connsiteX139" fmla="*/ 0 w 2406085"/>
                  <a:gd name="connsiteY139" fmla="*/ 1240001 h 2406085"/>
                  <a:gd name="connsiteX140" fmla="*/ 7646 w 2406085"/>
                  <a:gd name="connsiteY140" fmla="*/ 1341954 h 2406085"/>
                  <a:gd name="connsiteX141" fmla="*/ 12744 w 2406085"/>
                  <a:gd name="connsiteY141" fmla="*/ 1375088 h 2406085"/>
                  <a:gd name="connsiteX142" fmla="*/ 15293 w 2406085"/>
                  <a:gd name="connsiteY142" fmla="*/ 1387832 h 2406085"/>
                  <a:gd name="connsiteX143" fmla="*/ 30586 w 2406085"/>
                  <a:gd name="connsiteY143" fmla="*/ 1403125 h 2406085"/>
                  <a:gd name="connsiteX144" fmla="*/ 93032 w 2406085"/>
                  <a:gd name="connsiteY144" fmla="*/ 1406949 h 2406085"/>
                  <a:gd name="connsiteX145" fmla="*/ 155478 w 2406085"/>
                  <a:gd name="connsiteY145" fmla="*/ 1409497 h 2406085"/>
                  <a:gd name="connsiteX146" fmla="*/ 170771 w 2406085"/>
                  <a:gd name="connsiteY146" fmla="*/ 1422241 h 2406085"/>
                  <a:gd name="connsiteX147" fmla="*/ 173320 w 2406085"/>
                  <a:gd name="connsiteY147" fmla="*/ 1436260 h 2406085"/>
                  <a:gd name="connsiteX148" fmla="*/ 180966 w 2406085"/>
                  <a:gd name="connsiteY148" fmla="*/ 1465571 h 2406085"/>
                  <a:gd name="connsiteX149" fmla="*/ 192436 w 2406085"/>
                  <a:gd name="connsiteY149" fmla="*/ 1507627 h 2406085"/>
                  <a:gd name="connsiteX150" fmla="*/ 196259 w 2406085"/>
                  <a:gd name="connsiteY150" fmla="*/ 1520371 h 2406085"/>
                  <a:gd name="connsiteX151" fmla="*/ 206454 w 2406085"/>
                  <a:gd name="connsiteY151" fmla="*/ 1549682 h 2406085"/>
                  <a:gd name="connsiteX152" fmla="*/ 221747 w 2406085"/>
                  <a:gd name="connsiteY152" fmla="*/ 1590463 h 2406085"/>
                  <a:gd name="connsiteX153" fmla="*/ 215375 w 2406085"/>
                  <a:gd name="connsiteY153" fmla="*/ 1609580 h 2406085"/>
                  <a:gd name="connsiteX154" fmla="*/ 164399 w 2406085"/>
                  <a:gd name="connsiteY154" fmla="*/ 1646537 h 2406085"/>
                  <a:gd name="connsiteX155" fmla="*/ 113422 w 2406085"/>
                  <a:gd name="connsiteY155" fmla="*/ 1684770 h 2406085"/>
                  <a:gd name="connsiteX156" fmla="*/ 109599 w 2406085"/>
                  <a:gd name="connsiteY156" fmla="*/ 1705160 h 2406085"/>
                  <a:gd name="connsiteX157" fmla="*/ 129990 w 2406085"/>
                  <a:gd name="connsiteY157" fmla="*/ 1747216 h 2406085"/>
                  <a:gd name="connsiteX158" fmla="*/ 151655 w 2406085"/>
                  <a:gd name="connsiteY158" fmla="*/ 1789271 h 2406085"/>
                  <a:gd name="connsiteX159" fmla="*/ 180966 w 2406085"/>
                  <a:gd name="connsiteY159" fmla="*/ 1836424 h 2406085"/>
                  <a:gd name="connsiteX160" fmla="*/ 238315 w 2406085"/>
                  <a:gd name="connsiteY160" fmla="*/ 1920535 h 2406085"/>
                  <a:gd name="connsiteX161" fmla="*/ 266352 w 2406085"/>
                  <a:gd name="connsiteY161" fmla="*/ 1957493 h 2406085"/>
                  <a:gd name="connsiteX162" fmla="*/ 286742 w 2406085"/>
                  <a:gd name="connsiteY162" fmla="*/ 1963865 h 2406085"/>
                  <a:gd name="connsiteX163" fmla="*/ 342816 w 2406085"/>
                  <a:gd name="connsiteY163" fmla="*/ 1935829 h 2406085"/>
                  <a:gd name="connsiteX164" fmla="*/ 397616 w 2406085"/>
                  <a:gd name="connsiteY164" fmla="*/ 1906517 h 2406085"/>
                  <a:gd name="connsiteX165" fmla="*/ 418006 w 2406085"/>
                  <a:gd name="connsiteY165" fmla="*/ 1909066 h 2406085"/>
                  <a:gd name="connsiteX166" fmla="*/ 479178 w 2406085"/>
                  <a:gd name="connsiteY166" fmla="*/ 1972786 h 2406085"/>
                  <a:gd name="connsiteX167" fmla="*/ 546722 w 2406085"/>
                  <a:gd name="connsiteY167" fmla="*/ 2030135 h 2406085"/>
                  <a:gd name="connsiteX168" fmla="*/ 550545 w 2406085"/>
                  <a:gd name="connsiteY168" fmla="*/ 2050525 h 2406085"/>
                  <a:gd name="connsiteX169" fmla="*/ 525057 w 2406085"/>
                  <a:gd name="connsiteY169" fmla="*/ 2107874 h 2406085"/>
                  <a:gd name="connsiteX170" fmla="*/ 500843 w 2406085"/>
                  <a:gd name="connsiteY170" fmla="*/ 2165222 h 2406085"/>
                  <a:gd name="connsiteX171" fmla="*/ 508489 w 2406085"/>
                  <a:gd name="connsiteY171" fmla="*/ 2185613 h 2406085"/>
                  <a:gd name="connsiteX172" fmla="*/ 546722 w 2406085"/>
                  <a:gd name="connsiteY172" fmla="*/ 2212375 h 2406085"/>
                  <a:gd name="connsiteX173" fmla="*/ 634656 w 2406085"/>
                  <a:gd name="connsiteY173" fmla="*/ 2264626 h 2406085"/>
                  <a:gd name="connsiteX174" fmla="*/ 683084 w 2406085"/>
                  <a:gd name="connsiteY174" fmla="*/ 2290114 h 2406085"/>
                  <a:gd name="connsiteX175" fmla="*/ 726414 w 2406085"/>
                  <a:gd name="connsiteY175" fmla="*/ 2309231 h 2406085"/>
                  <a:gd name="connsiteX176" fmla="*/ 769743 w 2406085"/>
                  <a:gd name="connsiteY176" fmla="*/ 2327072 h 2406085"/>
                  <a:gd name="connsiteX177" fmla="*/ 790134 w 2406085"/>
                  <a:gd name="connsiteY177" fmla="*/ 2321975 h 2406085"/>
                  <a:gd name="connsiteX178" fmla="*/ 824543 w 2406085"/>
                  <a:gd name="connsiteY178" fmla="*/ 2269724 h 2406085"/>
                  <a:gd name="connsiteX179" fmla="*/ 857678 w 2406085"/>
                  <a:gd name="connsiteY179" fmla="*/ 2216199 h 2406085"/>
                  <a:gd name="connsiteX180" fmla="*/ 876794 w 2406085"/>
                  <a:gd name="connsiteY180" fmla="*/ 2208552 h 2406085"/>
                  <a:gd name="connsiteX181" fmla="*/ 918850 w 2406085"/>
                  <a:gd name="connsiteY181" fmla="*/ 2221296 h 2406085"/>
                  <a:gd name="connsiteX182" fmla="*/ 948161 w 2406085"/>
                  <a:gd name="connsiteY182" fmla="*/ 2228943 h 2406085"/>
                  <a:gd name="connsiteX183" fmla="*/ 962179 w 2406085"/>
                  <a:gd name="connsiteY183" fmla="*/ 2231491 h 2406085"/>
                  <a:gd name="connsiteX184" fmla="*/ 1005509 w 2406085"/>
                  <a:gd name="connsiteY184" fmla="*/ 2240412 h 2406085"/>
                  <a:gd name="connsiteX185" fmla="*/ 1034820 w 2406085"/>
                  <a:gd name="connsiteY185" fmla="*/ 2246785 h 2406085"/>
                  <a:gd name="connsiteX186" fmla="*/ 1048839 w 2406085"/>
                  <a:gd name="connsiteY186" fmla="*/ 2248059 h 2406085"/>
                  <a:gd name="connsiteX187" fmla="*/ 1062858 w 2406085"/>
                  <a:gd name="connsiteY187" fmla="*/ 2262077 h 2406085"/>
                  <a:gd name="connsiteX188" fmla="*/ 1069230 w 2406085"/>
                  <a:gd name="connsiteY188" fmla="*/ 2324524 h 2406085"/>
                  <a:gd name="connsiteX189" fmla="*/ 1076876 w 2406085"/>
                  <a:gd name="connsiteY189" fmla="*/ 2386970 h 2406085"/>
                  <a:gd name="connsiteX190" fmla="*/ 1093443 w 2406085"/>
                  <a:gd name="connsiteY190" fmla="*/ 2400988 h 2406085"/>
                  <a:gd name="connsiteX191" fmla="*/ 1106188 w 2406085"/>
                  <a:gd name="connsiteY191" fmla="*/ 2402262 h 2406085"/>
                  <a:gd name="connsiteX192" fmla="*/ 1139322 w 2406085"/>
                  <a:gd name="connsiteY192" fmla="*/ 2404811 h 2406085"/>
                  <a:gd name="connsiteX193" fmla="*/ 1241275 w 2406085"/>
                  <a:gd name="connsiteY193" fmla="*/ 2406086 h 2406085"/>
                  <a:gd name="connsiteX194" fmla="*/ 1343228 w 2406085"/>
                  <a:gd name="connsiteY194" fmla="*/ 2398439 h 2406085"/>
                  <a:gd name="connsiteX195" fmla="*/ 1376363 w 2406085"/>
                  <a:gd name="connsiteY195" fmla="*/ 2393342 h 2406085"/>
                  <a:gd name="connsiteX196" fmla="*/ 1389107 w 2406085"/>
                  <a:gd name="connsiteY196" fmla="*/ 2390793 h 2406085"/>
                  <a:gd name="connsiteX197" fmla="*/ 1404399 w 2406085"/>
                  <a:gd name="connsiteY197" fmla="*/ 2375500 h 2406085"/>
                  <a:gd name="connsiteX198" fmla="*/ 1408223 w 2406085"/>
                  <a:gd name="connsiteY198" fmla="*/ 2313054 h 2406085"/>
                  <a:gd name="connsiteX199" fmla="*/ 1410771 w 2406085"/>
                  <a:gd name="connsiteY199" fmla="*/ 2250608 h 2406085"/>
                  <a:gd name="connsiteX200" fmla="*/ 1423515 w 2406085"/>
                  <a:gd name="connsiteY200" fmla="*/ 2235315 h 2406085"/>
                  <a:gd name="connsiteX201" fmla="*/ 1437534 w 2406085"/>
                  <a:gd name="connsiteY201" fmla="*/ 2232766 h 2406085"/>
                  <a:gd name="connsiteX202" fmla="*/ 1466846 w 2406085"/>
                  <a:gd name="connsiteY202" fmla="*/ 2225119 h 2406085"/>
                  <a:gd name="connsiteX203" fmla="*/ 1508901 w 2406085"/>
                  <a:gd name="connsiteY203" fmla="*/ 2213650 h 2406085"/>
                  <a:gd name="connsiteX204" fmla="*/ 1521645 w 2406085"/>
                  <a:gd name="connsiteY204" fmla="*/ 2209827 h 2406085"/>
                  <a:gd name="connsiteX205" fmla="*/ 1550956 w 2406085"/>
                  <a:gd name="connsiteY205" fmla="*/ 2199631 h 2406085"/>
                  <a:gd name="connsiteX206" fmla="*/ 1591738 w 2406085"/>
                  <a:gd name="connsiteY206" fmla="*/ 2183064 h 2406085"/>
                  <a:gd name="connsiteX207" fmla="*/ 1610854 w 2406085"/>
                  <a:gd name="connsiteY207" fmla="*/ 2189436 h 2406085"/>
                  <a:gd name="connsiteX208" fmla="*/ 1647812 w 2406085"/>
                  <a:gd name="connsiteY208" fmla="*/ 2240412 h 2406085"/>
                  <a:gd name="connsiteX209" fmla="*/ 1686044 w 2406085"/>
                  <a:gd name="connsiteY209" fmla="*/ 2291389 h 2406085"/>
                  <a:gd name="connsiteX210" fmla="*/ 1707709 w 2406085"/>
                  <a:gd name="connsiteY210" fmla="*/ 2295212 h 2406085"/>
                  <a:gd name="connsiteX211" fmla="*/ 1749764 w 2406085"/>
                  <a:gd name="connsiteY211" fmla="*/ 2274821 h 2406085"/>
                  <a:gd name="connsiteX212" fmla="*/ 1791820 w 2406085"/>
                  <a:gd name="connsiteY212" fmla="*/ 2253157 h 2406085"/>
                  <a:gd name="connsiteX213" fmla="*/ 1837699 w 2406085"/>
                  <a:gd name="connsiteY213" fmla="*/ 2225119 h 2406085"/>
                  <a:gd name="connsiteX214" fmla="*/ 1921810 w 2406085"/>
                  <a:gd name="connsiteY214" fmla="*/ 2167771 h 2406085"/>
                  <a:gd name="connsiteX215" fmla="*/ 1958768 w 2406085"/>
                  <a:gd name="connsiteY215" fmla="*/ 2138460 h 2406085"/>
                  <a:gd name="connsiteX216" fmla="*/ 1963866 w 2406085"/>
                  <a:gd name="connsiteY216" fmla="*/ 2119344 h 2406085"/>
                  <a:gd name="connsiteX217" fmla="*/ 728962 w 2406085"/>
                  <a:gd name="connsiteY217" fmla="*/ 1708983 h 2406085"/>
                  <a:gd name="connsiteX218" fmla="*/ 697102 w 2406085"/>
                  <a:gd name="connsiteY218" fmla="*/ 731511 h 2406085"/>
                  <a:gd name="connsiteX219" fmla="*/ 1674574 w 2406085"/>
                  <a:gd name="connsiteY219" fmla="*/ 699651 h 2406085"/>
                  <a:gd name="connsiteX220" fmla="*/ 1706435 w 2406085"/>
                  <a:gd name="connsiteY220" fmla="*/ 1677123 h 2406085"/>
                  <a:gd name="connsiteX221" fmla="*/ 728962 w 2406085"/>
                  <a:gd name="connsiteY221" fmla="*/ 1708983 h 24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2406085" h="2406085">
                    <a:moveTo>
                      <a:pt x="1963866" y="2119344"/>
                    </a:moveTo>
                    <a:cubicBezTo>
                      <a:pt x="1963866" y="2119344"/>
                      <a:pt x="1949847" y="2091306"/>
                      <a:pt x="1935828" y="2063270"/>
                    </a:cubicBezTo>
                    <a:cubicBezTo>
                      <a:pt x="1921810" y="2035232"/>
                      <a:pt x="1906517" y="2008470"/>
                      <a:pt x="1906517" y="2008470"/>
                    </a:cubicBezTo>
                    <a:cubicBezTo>
                      <a:pt x="1902694" y="2002098"/>
                      <a:pt x="1903968" y="1993177"/>
                      <a:pt x="1909066" y="1988079"/>
                    </a:cubicBezTo>
                    <a:lnTo>
                      <a:pt x="1972786" y="1926908"/>
                    </a:lnTo>
                    <a:lnTo>
                      <a:pt x="2030135" y="1859364"/>
                    </a:lnTo>
                    <a:cubicBezTo>
                      <a:pt x="2035232" y="1854266"/>
                      <a:pt x="2042879" y="1851717"/>
                      <a:pt x="2050525" y="1855541"/>
                    </a:cubicBezTo>
                    <a:cubicBezTo>
                      <a:pt x="2050525" y="1855541"/>
                      <a:pt x="2078562" y="1868285"/>
                      <a:pt x="2107874" y="1881029"/>
                    </a:cubicBezTo>
                    <a:cubicBezTo>
                      <a:pt x="2135911" y="1892498"/>
                      <a:pt x="2165222" y="1905242"/>
                      <a:pt x="2165222" y="1905242"/>
                    </a:cubicBezTo>
                    <a:cubicBezTo>
                      <a:pt x="2172869" y="1907791"/>
                      <a:pt x="2180515" y="1905242"/>
                      <a:pt x="2185613" y="1897596"/>
                    </a:cubicBezTo>
                    <a:cubicBezTo>
                      <a:pt x="2185613" y="1897596"/>
                      <a:pt x="2195808" y="1882303"/>
                      <a:pt x="2212375" y="1859364"/>
                    </a:cubicBezTo>
                    <a:cubicBezTo>
                      <a:pt x="2228943" y="1836424"/>
                      <a:pt x="2246784" y="1803290"/>
                      <a:pt x="2264626" y="1771429"/>
                    </a:cubicBezTo>
                    <a:cubicBezTo>
                      <a:pt x="2273547" y="1754862"/>
                      <a:pt x="2282468" y="1739569"/>
                      <a:pt x="2290114" y="1723002"/>
                    </a:cubicBezTo>
                    <a:cubicBezTo>
                      <a:pt x="2296486" y="1706435"/>
                      <a:pt x="2304133" y="1692416"/>
                      <a:pt x="2309230" y="1679672"/>
                    </a:cubicBezTo>
                    <a:cubicBezTo>
                      <a:pt x="2320700" y="1654184"/>
                      <a:pt x="2327072" y="1636342"/>
                      <a:pt x="2327072" y="1636342"/>
                    </a:cubicBezTo>
                    <a:cubicBezTo>
                      <a:pt x="2330895" y="1628696"/>
                      <a:pt x="2328346" y="1619775"/>
                      <a:pt x="2321974" y="1615952"/>
                    </a:cubicBezTo>
                    <a:cubicBezTo>
                      <a:pt x="2321974" y="1615952"/>
                      <a:pt x="2295212" y="1598110"/>
                      <a:pt x="2269724" y="1581542"/>
                    </a:cubicBezTo>
                    <a:cubicBezTo>
                      <a:pt x="2242961" y="1564975"/>
                      <a:pt x="2216199" y="1548408"/>
                      <a:pt x="2216199" y="1548408"/>
                    </a:cubicBezTo>
                    <a:cubicBezTo>
                      <a:pt x="2209827" y="1544585"/>
                      <a:pt x="2207278" y="1536938"/>
                      <a:pt x="2208552" y="1529292"/>
                    </a:cubicBezTo>
                    <a:cubicBezTo>
                      <a:pt x="2208552" y="1529292"/>
                      <a:pt x="2214924" y="1507627"/>
                      <a:pt x="2221296" y="1487236"/>
                    </a:cubicBezTo>
                    <a:cubicBezTo>
                      <a:pt x="2225120" y="1477041"/>
                      <a:pt x="2227668" y="1465571"/>
                      <a:pt x="2228943" y="1457925"/>
                    </a:cubicBezTo>
                    <a:cubicBezTo>
                      <a:pt x="2230217" y="1450278"/>
                      <a:pt x="2231492" y="1443906"/>
                      <a:pt x="2231492" y="1443906"/>
                    </a:cubicBezTo>
                    <a:cubicBezTo>
                      <a:pt x="2231492" y="1443906"/>
                      <a:pt x="2236589" y="1422241"/>
                      <a:pt x="2240412" y="1400576"/>
                    </a:cubicBezTo>
                    <a:cubicBezTo>
                      <a:pt x="2242961" y="1389106"/>
                      <a:pt x="2244236" y="1378911"/>
                      <a:pt x="2246784" y="1371265"/>
                    </a:cubicBezTo>
                    <a:cubicBezTo>
                      <a:pt x="2248059" y="1363618"/>
                      <a:pt x="2248059" y="1357246"/>
                      <a:pt x="2248059" y="1357246"/>
                    </a:cubicBezTo>
                    <a:cubicBezTo>
                      <a:pt x="2249333" y="1349600"/>
                      <a:pt x="2254431" y="1344502"/>
                      <a:pt x="2262077" y="1343228"/>
                    </a:cubicBezTo>
                    <a:cubicBezTo>
                      <a:pt x="2262077" y="1343228"/>
                      <a:pt x="2292663" y="1340679"/>
                      <a:pt x="2324523" y="1336856"/>
                    </a:cubicBezTo>
                    <a:cubicBezTo>
                      <a:pt x="2355109" y="1333033"/>
                      <a:pt x="2386969" y="1329209"/>
                      <a:pt x="2386969" y="1329209"/>
                    </a:cubicBezTo>
                    <a:cubicBezTo>
                      <a:pt x="2394616" y="1327935"/>
                      <a:pt x="2400988" y="1321563"/>
                      <a:pt x="2400988" y="1312642"/>
                    </a:cubicBezTo>
                    <a:cubicBezTo>
                      <a:pt x="2400988" y="1312642"/>
                      <a:pt x="2402262" y="1307544"/>
                      <a:pt x="2402262" y="1299898"/>
                    </a:cubicBezTo>
                    <a:cubicBezTo>
                      <a:pt x="2403537" y="1292252"/>
                      <a:pt x="2404811" y="1280782"/>
                      <a:pt x="2404811" y="1266763"/>
                    </a:cubicBezTo>
                    <a:cubicBezTo>
                      <a:pt x="2404811" y="1238726"/>
                      <a:pt x="2406086" y="1201768"/>
                      <a:pt x="2406086" y="1164811"/>
                    </a:cubicBezTo>
                    <a:cubicBezTo>
                      <a:pt x="2403537" y="1127852"/>
                      <a:pt x="2399713" y="1090895"/>
                      <a:pt x="2398439" y="1062858"/>
                    </a:cubicBezTo>
                    <a:cubicBezTo>
                      <a:pt x="2397165" y="1048839"/>
                      <a:pt x="2394616" y="1037370"/>
                      <a:pt x="2393341" y="1029723"/>
                    </a:cubicBezTo>
                    <a:cubicBezTo>
                      <a:pt x="2392067" y="1022077"/>
                      <a:pt x="2390793" y="1016979"/>
                      <a:pt x="2390793" y="1016979"/>
                    </a:cubicBezTo>
                    <a:cubicBezTo>
                      <a:pt x="2389518" y="1008058"/>
                      <a:pt x="2383146" y="1001686"/>
                      <a:pt x="2375500" y="1001686"/>
                    </a:cubicBezTo>
                    <a:cubicBezTo>
                      <a:pt x="2375500" y="1001686"/>
                      <a:pt x="2343640" y="1000411"/>
                      <a:pt x="2313054" y="997863"/>
                    </a:cubicBezTo>
                    <a:cubicBezTo>
                      <a:pt x="2282468" y="996588"/>
                      <a:pt x="2250608" y="995314"/>
                      <a:pt x="2250608" y="995314"/>
                    </a:cubicBezTo>
                    <a:cubicBezTo>
                      <a:pt x="2242961" y="995314"/>
                      <a:pt x="2236589" y="990216"/>
                      <a:pt x="2235315" y="982570"/>
                    </a:cubicBezTo>
                    <a:cubicBezTo>
                      <a:pt x="2235315" y="982570"/>
                      <a:pt x="2234040" y="977472"/>
                      <a:pt x="2232766" y="968551"/>
                    </a:cubicBezTo>
                    <a:cubicBezTo>
                      <a:pt x="2230217" y="960905"/>
                      <a:pt x="2227668" y="949435"/>
                      <a:pt x="2225120" y="939240"/>
                    </a:cubicBezTo>
                    <a:cubicBezTo>
                      <a:pt x="2218748" y="917575"/>
                      <a:pt x="2213650" y="897185"/>
                      <a:pt x="2213650" y="897185"/>
                    </a:cubicBezTo>
                    <a:cubicBezTo>
                      <a:pt x="2213650" y="897185"/>
                      <a:pt x="2212375" y="892087"/>
                      <a:pt x="2209827" y="884440"/>
                    </a:cubicBezTo>
                    <a:cubicBezTo>
                      <a:pt x="2208552" y="876794"/>
                      <a:pt x="2204729" y="865324"/>
                      <a:pt x="2200905" y="855129"/>
                    </a:cubicBezTo>
                    <a:cubicBezTo>
                      <a:pt x="2193259" y="834738"/>
                      <a:pt x="2184338" y="814348"/>
                      <a:pt x="2184338" y="814348"/>
                    </a:cubicBezTo>
                    <a:cubicBezTo>
                      <a:pt x="2181789" y="807976"/>
                      <a:pt x="2184338" y="799055"/>
                      <a:pt x="2190710" y="795232"/>
                    </a:cubicBezTo>
                    <a:cubicBezTo>
                      <a:pt x="2190710" y="795232"/>
                      <a:pt x="2216199" y="777390"/>
                      <a:pt x="2241687" y="758274"/>
                    </a:cubicBezTo>
                    <a:cubicBezTo>
                      <a:pt x="2267175" y="739157"/>
                      <a:pt x="2292663" y="720041"/>
                      <a:pt x="2292663" y="720041"/>
                    </a:cubicBezTo>
                    <a:cubicBezTo>
                      <a:pt x="2299035" y="714944"/>
                      <a:pt x="2300310" y="707297"/>
                      <a:pt x="2296486" y="698377"/>
                    </a:cubicBezTo>
                    <a:cubicBezTo>
                      <a:pt x="2296486" y="698377"/>
                      <a:pt x="2288840" y="681809"/>
                      <a:pt x="2276096" y="656321"/>
                    </a:cubicBezTo>
                    <a:cubicBezTo>
                      <a:pt x="2269724" y="643577"/>
                      <a:pt x="2262077" y="629559"/>
                      <a:pt x="2254431" y="614265"/>
                    </a:cubicBezTo>
                    <a:cubicBezTo>
                      <a:pt x="2245510" y="598972"/>
                      <a:pt x="2235315" y="583680"/>
                      <a:pt x="2225120" y="568387"/>
                    </a:cubicBezTo>
                    <a:cubicBezTo>
                      <a:pt x="2204729" y="536526"/>
                      <a:pt x="2185613" y="504666"/>
                      <a:pt x="2167771" y="484276"/>
                    </a:cubicBezTo>
                    <a:cubicBezTo>
                      <a:pt x="2151204" y="462611"/>
                      <a:pt x="2139734" y="447318"/>
                      <a:pt x="2139734" y="447318"/>
                    </a:cubicBezTo>
                    <a:cubicBezTo>
                      <a:pt x="2134636" y="440946"/>
                      <a:pt x="2125715" y="438397"/>
                      <a:pt x="2119343" y="440946"/>
                    </a:cubicBezTo>
                    <a:cubicBezTo>
                      <a:pt x="2119343" y="440946"/>
                      <a:pt x="2091306" y="454964"/>
                      <a:pt x="2063269" y="468983"/>
                    </a:cubicBezTo>
                    <a:cubicBezTo>
                      <a:pt x="2036507" y="484276"/>
                      <a:pt x="2008470" y="498294"/>
                      <a:pt x="2008470" y="498294"/>
                    </a:cubicBezTo>
                    <a:cubicBezTo>
                      <a:pt x="2002098" y="502117"/>
                      <a:pt x="1993177" y="500843"/>
                      <a:pt x="1988079" y="495745"/>
                    </a:cubicBezTo>
                    <a:lnTo>
                      <a:pt x="1926907" y="432025"/>
                    </a:lnTo>
                    <a:lnTo>
                      <a:pt x="1859364" y="374676"/>
                    </a:lnTo>
                    <a:cubicBezTo>
                      <a:pt x="1852992" y="369579"/>
                      <a:pt x="1851717" y="361932"/>
                      <a:pt x="1855541" y="354286"/>
                    </a:cubicBezTo>
                    <a:cubicBezTo>
                      <a:pt x="1855541" y="354286"/>
                      <a:pt x="1868285" y="326249"/>
                      <a:pt x="1881029" y="298212"/>
                    </a:cubicBezTo>
                    <a:cubicBezTo>
                      <a:pt x="1892499" y="268900"/>
                      <a:pt x="1905243" y="240863"/>
                      <a:pt x="1905243" y="240863"/>
                    </a:cubicBezTo>
                    <a:cubicBezTo>
                      <a:pt x="1907791" y="234491"/>
                      <a:pt x="1905243" y="225570"/>
                      <a:pt x="1897596" y="220473"/>
                    </a:cubicBezTo>
                    <a:cubicBezTo>
                      <a:pt x="1897596" y="220473"/>
                      <a:pt x="1882303" y="210278"/>
                      <a:pt x="1859364" y="193710"/>
                    </a:cubicBezTo>
                    <a:cubicBezTo>
                      <a:pt x="1836425" y="177143"/>
                      <a:pt x="1803290" y="159301"/>
                      <a:pt x="1771430" y="141459"/>
                    </a:cubicBezTo>
                    <a:cubicBezTo>
                      <a:pt x="1754862" y="132539"/>
                      <a:pt x="1738295" y="123618"/>
                      <a:pt x="1723002" y="115971"/>
                    </a:cubicBezTo>
                    <a:cubicBezTo>
                      <a:pt x="1706435" y="109599"/>
                      <a:pt x="1692416" y="103227"/>
                      <a:pt x="1679672" y="96855"/>
                    </a:cubicBezTo>
                    <a:cubicBezTo>
                      <a:pt x="1654184" y="85385"/>
                      <a:pt x="1636342" y="79013"/>
                      <a:pt x="1636342" y="79013"/>
                    </a:cubicBezTo>
                    <a:cubicBezTo>
                      <a:pt x="1628696" y="75190"/>
                      <a:pt x="1619775" y="77739"/>
                      <a:pt x="1615951" y="84111"/>
                    </a:cubicBezTo>
                    <a:cubicBezTo>
                      <a:pt x="1615951" y="84111"/>
                      <a:pt x="1598110" y="110874"/>
                      <a:pt x="1581543" y="136362"/>
                    </a:cubicBezTo>
                    <a:cubicBezTo>
                      <a:pt x="1564975" y="163124"/>
                      <a:pt x="1548408" y="189887"/>
                      <a:pt x="1548408" y="189887"/>
                    </a:cubicBezTo>
                    <a:cubicBezTo>
                      <a:pt x="1544584" y="196259"/>
                      <a:pt x="1536938" y="198808"/>
                      <a:pt x="1529292" y="197534"/>
                    </a:cubicBezTo>
                    <a:cubicBezTo>
                      <a:pt x="1529292" y="197534"/>
                      <a:pt x="1507627" y="191161"/>
                      <a:pt x="1487236" y="184789"/>
                    </a:cubicBezTo>
                    <a:cubicBezTo>
                      <a:pt x="1477041" y="180966"/>
                      <a:pt x="1465571" y="178417"/>
                      <a:pt x="1457925" y="177143"/>
                    </a:cubicBezTo>
                    <a:cubicBezTo>
                      <a:pt x="1450278" y="175869"/>
                      <a:pt x="1443906" y="174594"/>
                      <a:pt x="1443906" y="174594"/>
                    </a:cubicBezTo>
                    <a:cubicBezTo>
                      <a:pt x="1443906" y="174594"/>
                      <a:pt x="1422241" y="169497"/>
                      <a:pt x="1400576" y="165673"/>
                    </a:cubicBezTo>
                    <a:cubicBezTo>
                      <a:pt x="1390381" y="163124"/>
                      <a:pt x="1378911" y="160576"/>
                      <a:pt x="1371265" y="159301"/>
                    </a:cubicBezTo>
                    <a:cubicBezTo>
                      <a:pt x="1363618" y="158027"/>
                      <a:pt x="1357246" y="158027"/>
                      <a:pt x="1357246" y="158027"/>
                    </a:cubicBezTo>
                    <a:cubicBezTo>
                      <a:pt x="1349600" y="156752"/>
                      <a:pt x="1344502" y="151655"/>
                      <a:pt x="1343228" y="144008"/>
                    </a:cubicBezTo>
                    <a:cubicBezTo>
                      <a:pt x="1343228" y="144008"/>
                      <a:pt x="1340679" y="113422"/>
                      <a:pt x="1336856" y="81562"/>
                    </a:cubicBezTo>
                    <a:cubicBezTo>
                      <a:pt x="1333033" y="50976"/>
                      <a:pt x="1329209" y="19116"/>
                      <a:pt x="1329209" y="19116"/>
                    </a:cubicBezTo>
                    <a:cubicBezTo>
                      <a:pt x="1327935" y="11470"/>
                      <a:pt x="1321563" y="5098"/>
                      <a:pt x="1312642" y="5098"/>
                    </a:cubicBezTo>
                    <a:cubicBezTo>
                      <a:pt x="1312642" y="5098"/>
                      <a:pt x="1307545" y="5098"/>
                      <a:pt x="1299898" y="3823"/>
                    </a:cubicBezTo>
                    <a:cubicBezTo>
                      <a:pt x="1292251" y="3823"/>
                      <a:pt x="1280782" y="1274"/>
                      <a:pt x="1266763" y="1274"/>
                    </a:cubicBezTo>
                    <a:cubicBezTo>
                      <a:pt x="1238726" y="1274"/>
                      <a:pt x="1201768" y="0"/>
                      <a:pt x="1164810" y="0"/>
                    </a:cubicBezTo>
                    <a:cubicBezTo>
                      <a:pt x="1127853" y="2549"/>
                      <a:pt x="1090895" y="6372"/>
                      <a:pt x="1062858" y="7646"/>
                    </a:cubicBezTo>
                    <a:cubicBezTo>
                      <a:pt x="1048839" y="8921"/>
                      <a:pt x="1037369" y="11470"/>
                      <a:pt x="1029723" y="12744"/>
                    </a:cubicBezTo>
                    <a:cubicBezTo>
                      <a:pt x="1022076" y="14018"/>
                      <a:pt x="1016979" y="15293"/>
                      <a:pt x="1016979" y="15293"/>
                    </a:cubicBezTo>
                    <a:cubicBezTo>
                      <a:pt x="1008058" y="16567"/>
                      <a:pt x="1001686" y="22939"/>
                      <a:pt x="1001686" y="30586"/>
                    </a:cubicBezTo>
                    <a:cubicBezTo>
                      <a:pt x="1001686" y="30586"/>
                      <a:pt x="1000412" y="61172"/>
                      <a:pt x="997863" y="93032"/>
                    </a:cubicBezTo>
                    <a:cubicBezTo>
                      <a:pt x="996588" y="123618"/>
                      <a:pt x="995314" y="155478"/>
                      <a:pt x="995314" y="155478"/>
                    </a:cubicBezTo>
                    <a:cubicBezTo>
                      <a:pt x="995314" y="163124"/>
                      <a:pt x="990216" y="169497"/>
                      <a:pt x="982570" y="170771"/>
                    </a:cubicBezTo>
                    <a:cubicBezTo>
                      <a:pt x="982570" y="170771"/>
                      <a:pt x="977472" y="172045"/>
                      <a:pt x="968551" y="173320"/>
                    </a:cubicBezTo>
                    <a:cubicBezTo>
                      <a:pt x="960905" y="175869"/>
                      <a:pt x="949435" y="178417"/>
                      <a:pt x="939240" y="180966"/>
                    </a:cubicBezTo>
                    <a:cubicBezTo>
                      <a:pt x="917575" y="187338"/>
                      <a:pt x="897184" y="192436"/>
                      <a:pt x="897184" y="192436"/>
                    </a:cubicBezTo>
                    <a:cubicBezTo>
                      <a:pt x="897184" y="192436"/>
                      <a:pt x="892087" y="193710"/>
                      <a:pt x="884440" y="196259"/>
                    </a:cubicBezTo>
                    <a:cubicBezTo>
                      <a:pt x="876794" y="197534"/>
                      <a:pt x="865324" y="201357"/>
                      <a:pt x="855129" y="206454"/>
                    </a:cubicBezTo>
                    <a:cubicBezTo>
                      <a:pt x="834738" y="214101"/>
                      <a:pt x="814348" y="221747"/>
                      <a:pt x="814348" y="221747"/>
                    </a:cubicBezTo>
                    <a:cubicBezTo>
                      <a:pt x="807976" y="224296"/>
                      <a:pt x="799055" y="221747"/>
                      <a:pt x="795232" y="215375"/>
                    </a:cubicBezTo>
                    <a:cubicBezTo>
                      <a:pt x="795232" y="215375"/>
                      <a:pt x="777390" y="189887"/>
                      <a:pt x="758274" y="164399"/>
                    </a:cubicBezTo>
                    <a:cubicBezTo>
                      <a:pt x="739158" y="138911"/>
                      <a:pt x="720042" y="113422"/>
                      <a:pt x="720042" y="113422"/>
                    </a:cubicBezTo>
                    <a:cubicBezTo>
                      <a:pt x="714944" y="107050"/>
                      <a:pt x="707297" y="105776"/>
                      <a:pt x="699651" y="109599"/>
                    </a:cubicBezTo>
                    <a:cubicBezTo>
                      <a:pt x="699651" y="109599"/>
                      <a:pt x="683084" y="118520"/>
                      <a:pt x="657596" y="129990"/>
                    </a:cubicBezTo>
                    <a:cubicBezTo>
                      <a:pt x="644851" y="136362"/>
                      <a:pt x="630833" y="144008"/>
                      <a:pt x="615540" y="151655"/>
                    </a:cubicBezTo>
                    <a:cubicBezTo>
                      <a:pt x="600247" y="159301"/>
                      <a:pt x="584954" y="170771"/>
                      <a:pt x="569661" y="179692"/>
                    </a:cubicBezTo>
                    <a:cubicBezTo>
                      <a:pt x="537801" y="200082"/>
                      <a:pt x="505941" y="219198"/>
                      <a:pt x="485550" y="237040"/>
                    </a:cubicBezTo>
                    <a:cubicBezTo>
                      <a:pt x="463885" y="253607"/>
                      <a:pt x="448592" y="265077"/>
                      <a:pt x="448592" y="265077"/>
                    </a:cubicBezTo>
                    <a:cubicBezTo>
                      <a:pt x="442220" y="270175"/>
                      <a:pt x="439671" y="279096"/>
                      <a:pt x="442220" y="285468"/>
                    </a:cubicBezTo>
                    <a:cubicBezTo>
                      <a:pt x="442220" y="285468"/>
                      <a:pt x="456239" y="313505"/>
                      <a:pt x="470257" y="341542"/>
                    </a:cubicBezTo>
                    <a:cubicBezTo>
                      <a:pt x="484276" y="369579"/>
                      <a:pt x="499569" y="396341"/>
                      <a:pt x="499569" y="396341"/>
                    </a:cubicBezTo>
                    <a:cubicBezTo>
                      <a:pt x="503392" y="402713"/>
                      <a:pt x="502117" y="411634"/>
                      <a:pt x="497020" y="416732"/>
                    </a:cubicBezTo>
                    <a:lnTo>
                      <a:pt x="433299" y="477904"/>
                    </a:lnTo>
                    <a:lnTo>
                      <a:pt x="375951" y="545447"/>
                    </a:lnTo>
                    <a:cubicBezTo>
                      <a:pt x="370853" y="550545"/>
                      <a:pt x="363207" y="553094"/>
                      <a:pt x="355560" y="549271"/>
                    </a:cubicBezTo>
                    <a:cubicBezTo>
                      <a:pt x="355560" y="549271"/>
                      <a:pt x="327523" y="536526"/>
                      <a:pt x="298212" y="523782"/>
                    </a:cubicBezTo>
                    <a:cubicBezTo>
                      <a:pt x="270175" y="511038"/>
                      <a:pt x="240863" y="499569"/>
                      <a:pt x="240863" y="499569"/>
                    </a:cubicBezTo>
                    <a:cubicBezTo>
                      <a:pt x="234491" y="497020"/>
                      <a:pt x="225570" y="499569"/>
                      <a:pt x="220473" y="507215"/>
                    </a:cubicBezTo>
                    <a:cubicBezTo>
                      <a:pt x="220473" y="507215"/>
                      <a:pt x="210278" y="522508"/>
                      <a:pt x="193710" y="545447"/>
                    </a:cubicBezTo>
                    <a:cubicBezTo>
                      <a:pt x="177143" y="568387"/>
                      <a:pt x="160576" y="601521"/>
                      <a:pt x="141459" y="633382"/>
                    </a:cubicBezTo>
                    <a:cubicBezTo>
                      <a:pt x="132539" y="649949"/>
                      <a:pt x="123618" y="665242"/>
                      <a:pt x="115971" y="681809"/>
                    </a:cubicBezTo>
                    <a:cubicBezTo>
                      <a:pt x="109599" y="697102"/>
                      <a:pt x="101953" y="712395"/>
                      <a:pt x="96855" y="725139"/>
                    </a:cubicBezTo>
                    <a:cubicBezTo>
                      <a:pt x="85385" y="750627"/>
                      <a:pt x="79013" y="768469"/>
                      <a:pt x="79013" y="768469"/>
                    </a:cubicBezTo>
                    <a:cubicBezTo>
                      <a:pt x="75190" y="776116"/>
                      <a:pt x="77739" y="785036"/>
                      <a:pt x="84111" y="788860"/>
                    </a:cubicBezTo>
                    <a:cubicBezTo>
                      <a:pt x="84111" y="788860"/>
                      <a:pt x="110874" y="805427"/>
                      <a:pt x="136362" y="823269"/>
                    </a:cubicBezTo>
                    <a:cubicBezTo>
                      <a:pt x="163124" y="839836"/>
                      <a:pt x="189887" y="856403"/>
                      <a:pt x="189887" y="856403"/>
                    </a:cubicBezTo>
                    <a:cubicBezTo>
                      <a:pt x="196259" y="860226"/>
                      <a:pt x="198808" y="867873"/>
                      <a:pt x="197534" y="875519"/>
                    </a:cubicBezTo>
                    <a:cubicBezTo>
                      <a:pt x="197534" y="875519"/>
                      <a:pt x="191161" y="897185"/>
                      <a:pt x="184789" y="917575"/>
                    </a:cubicBezTo>
                    <a:cubicBezTo>
                      <a:pt x="180966" y="927770"/>
                      <a:pt x="178417" y="939240"/>
                      <a:pt x="177143" y="946886"/>
                    </a:cubicBezTo>
                    <a:cubicBezTo>
                      <a:pt x="175868" y="954533"/>
                      <a:pt x="174594" y="960905"/>
                      <a:pt x="174594" y="960905"/>
                    </a:cubicBezTo>
                    <a:cubicBezTo>
                      <a:pt x="174594" y="960905"/>
                      <a:pt x="169496" y="982570"/>
                      <a:pt x="165673" y="1004235"/>
                    </a:cubicBezTo>
                    <a:cubicBezTo>
                      <a:pt x="163124" y="1014430"/>
                      <a:pt x="160576" y="1025900"/>
                      <a:pt x="159301" y="1033546"/>
                    </a:cubicBezTo>
                    <a:cubicBezTo>
                      <a:pt x="158027" y="1041193"/>
                      <a:pt x="158027" y="1047565"/>
                      <a:pt x="158027" y="1047565"/>
                    </a:cubicBezTo>
                    <a:cubicBezTo>
                      <a:pt x="156752" y="1055211"/>
                      <a:pt x="151655" y="1060309"/>
                      <a:pt x="144008" y="1061583"/>
                    </a:cubicBezTo>
                    <a:cubicBezTo>
                      <a:pt x="144008" y="1061583"/>
                      <a:pt x="113422" y="1064132"/>
                      <a:pt x="81562" y="1067955"/>
                    </a:cubicBezTo>
                    <a:cubicBezTo>
                      <a:pt x="50976" y="1071779"/>
                      <a:pt x="19116" y="1075602"/>
                      <a:pt x="19116" y="1075602"/>
                    </a:cubicBezTo>
                    <a:cubicBezTo>
                      <a:pt x="11470" y="1076876"/>
                      <a:pt x="6372" y="1083248"/>
                      <a:pt x="5098" y="1092169"/>
                    </a:cubicBezTo>
                    <a:cubicBezTo>
                      <a:pt x="5098" y="1092169"/>
                      <a:pt x="5098" y="1097267"/>
                      <a:pt x="3823" y="1104913"/>
                    </a:cubicBezTo>
                    <a:cubicBezTo>
                      <a:pt x="2549" y="1112560"/>
                      <a:pt x="1274" y="1124029"/>
                      <a:pt x="1274" y="1138048"/>
                    </a:cubicBezTo>
                    <a:cubicBezTo>
                      <a:pt x="1274" y="1166085"/>
                      <a:pt x="0" y="1203043"/>
                      <a:pt x="0" y="1240001"/>
                    </a:cubicBezTo>
                    <a:cubicBezTo>
                      <a:pt x="2549" y="1276959"/>
                      <a:pt x="6372" y="1313916"/>
                      <a:pt x="7646" y="1341954"/>
                    </a:cubicBezTo>
                    <a:cubicBezTo>
                      <a:pt x="8921" y="1355972"/>
                      <a:pt x="11470" y="1367442"/>
                      <a:pt x="12744" y="1375088"/>
                    </a:cubicBezTo>
                    <a:cubicBezTo>
                      <a:pt x="14018" y="1382734"/>
                      <a:pt x="15293" y="1387832"/>
                      <a:pt x="15293" y="1387832"/>
                    </a:cubicBezTo>
                    <a:cubicBezTo>
                      <a:pt x="16567" y="1396753"/>
                      <a:pt x="22939" y="1403125"/>
                      <a:pt x="30586" y="1403125"/>
                    </a:cubicBezTo>
                    <a:cubicBezTo>
                      <a:pt x="30586" y="1403125"/>
                      <a:pt x="62446" y="1404400"/>
                      <a:pt x="93032" y="1406949"/>
                    </a:cubicBezTo>
                    <a:cubicBezTo>
                      <a:pt x="123618" y="1408223"/>
                      <a:pt x="155478" y="1409497"/>
                      <a:pt x="155478" y="1409497"/>
                    </a:cubicBezTo>
                    <a:cubicBezTo>
                      <a:pt x="163124" y="1409497"/>
                      <a:pt x="169496" y="1414595"/>
                      <a:pt x="170771" y="1422241"/>
                    </a:cubicBezTo>
                    <a:cubicBezTo>
                      <a:pt x="170771" y="1422241"/>
                      <a:pt x="172045" y="1427339"/>
                      <a:pt x="173320" y="1436260"/>
                    </a:cubicBezTo>
                    <a:cubicBezTo>
                      <a:pt x="175868" y="1443906"/>
                      <a:pt x="178417" y="1455376"/>
                      <a:pt x="180966" y="1465571"/>
                    </a:cubicBezTo>
                    <a:cubicBezTo>
                      <a:pt x="187338" y="1487236"/>
                      <a:pt x="192436" y="1507627"/>
                      <a:pt x="192436" y="1507627"/>
                    </a:cubicBezTo>
                    <a:cubicBezTo>
                      <a:pt x="192436" y="1507627"/>
                      <a:pt x="193710" y="1512724"/>
                      <a:pt x="196259" y="1520371"/>
                    </a:cubicBezTo>
                    <a:cubicBezTo>
                      <a:pt x="198808" y="1528017"/>
                      <a:pt x="201357" y="1539487"/>
                      <a:pt x="206454" y="1549682"/>
                    </a:cubicBezTo>
                    <a:cubicBezTo>
                      <a:pt x="214101" y="1570073"/>
                      <a:pt x="221747" y="1590463"/>
                      <a:pt x="221747" y="1590463"/>
                    </a:cubicBezTo>
                    <a:cubicBezTo>
                      <a:pt x="224296" y="1596835"/>
                      <a:pt x="221747" y="1605756"/>
                      <a:pt x="215375" y="1609580"/>
                    </a:cubicBezTo>
                    <a:cubicBezTo>
                      <a:pt x="215375" y="1609580"/>
                      <a:pt x="189887" y="1627421"/>
                      <a:pt x="164399" y="1646537"/>
                    </a:cubicBezTo>
                    <a:cubicBezTo>
                      <a:pt x="138911" y="1665654"/>
                      <a:pt x="113422" y="1684770"/>
                      <a:pt x="113422" y="1684770"/>
                    </a:cubicBezTo>
                    <a:cubicBezTo>
                      <a:pt x="107050" y="1689867"/>
                      <a:pt x="105776" y="1698788"/>
                      <a:pt x="109599" y="1705160"/>
                    </a:cubicBezTo>
                    <a:cubicBezTo>
                      <a:pt x="109599" y="1705160"/>
                      <a:pt x="118520" y="1721727"/>
                      <a:pt x="129990" y="1747216"/>
                    </a:cubicBezTo>
                    <a:cubicBezTo>
                      <a:pt x="136362" y="1759960"/>
                      <a:pt x="144008" y="1773978"/>
                      <a:pt x="151655" y="1789271"/>
                    </a:cubicBezTo>
                    <a:cubicBezTo>
                      <a:pt x="160576" y="1804564"/>
                      <a:pt x="170771" y="1819857"/>
                      <a:pt x="180966" y="1836424"/>
                    </a:cubicBezTo>
                    <a:cubicBezTo>
                      <a:pt x="201357" y="1867010"/>
                      <a:pt x="220473" y="1900145"/>
                      <a:pt x="238315" y="1920535"/>
                    </a:cubicBezTo>
                    <a:cubicBezTo>
                      <a:pt x="256156" y="1942201"/>
                      <a:pt x="266352" y="1957493"/>
                      <a:pt x="266352" y="1957493"/>
                    </a:cubicBezTo>
                    <a:cubicBezTo>
                      <a:pt x="271449" y="1963865"/>
                      <a:pt x="280370" y="1966414"/>
                      <a:pt x="286742" y="1963865"/>
                    </a:cubicBezTo>
                    <a:cubicBezTo>
                      <a:pt x="286742" y="1963865"/>
                      <a:pt x="314779" y="1949847"/>
                      <a:pt x="342816" y="1935829"/>
                    </a:cubicBezTo>
                    <a:cubicBezTo>
                      <a:pt x="370853" y="1921810"/>
                      <a:pt x="397616" y="1906517"/>
                      <a:pt x="397616" y="1906517"/>
                    </a:cubicBezTo>
                    <a:cubicBezTo>
                      <a:pt x="403988" y="1902694"/>
                      <a:pt x="412909" y="1903968"/>
                      <a:pt x="418006" y="1909066"/>
                    </a:cubicBezTo>
                    <a:lnTo>
                      <a:pt x="479178" y="1972786"/>
                    </a:lnTo>
                    <a:lnTo>
                      <a:pt x="546722" y="2030135"/>
                    </a:lnTo>
                    <a:cubicBezTo>
                      <a:pt x="551819" y="2035232"/>
                      <a:pt x="554368" y="2042879"/>
                      <a:pt x="550545" y="2050525"/>
                    </a:cubicBezTo>
                    <a:cubicBezTo>
                      <a:pt x="550545" y="2050525"/>
                      <a:pt x="537801" y="2078562"/>
                      <a:pt x="525057" y="2107874"/>
                    </a:cubicBezTo>
                    <a:cubicBezTo>
                      <a:pt x="513587" y="2135911"/>
                      <a:pt x="500843" y="2165222"/>
                      <a:pt x="500843" y="2165222"/>
                    </a:cubicBezTo>
                    <a:cubicBezTo>
                      <a:pt x="498294" y="2171594"/>
                      <a:pt x="500843" y="2180515"/>
                      <a:pt x="508489" y="2185613"/>
                    </a:cubicBezTo>
                    <a:cubicBezTo>
                      <a:pt x="508489" y="2185613"/>
                      <a:pt x="523782" y="2195808"/>
                      <a:pt x="546722" y="2212375"/>
                    </a:cubicBezTo>
                    <a:cubicBezTo>
                      <a:pt x="569661" y="2228943"/>
                      <a:pt x="602796" y="2246785"/>
                      <a:pt x="634656" y="2264626"/>
                    </a:cubicBezTo>
                    <a:cubicBezTo>
                      <a:pt x="651223" y="2273547"/>
                      <a:pt x="666516" y="2282468"/>
                      <a:pt x="683084" y="2290114"/>
                    </a:cubicBezTo>
                    <a:cubicBezTo>
                      <a:pt x="699651" y="2296486"/>
                      <a:pt x="713669" y="2304133"/>
                      <a:pt x="726414" y="2309231"/>
                    </a:cubicBezTo>
                    <a:cubicBezTo>
                      <a:pt x="751902" y="2320700"/>
                      <a:pt x="769743" y="2327072"/>
                      <a:pt x="769743" y="2327072"/>
                    </a:cubicBezTo>
                    <a:cubicBezTo>
                      <a:pt x="777390" y="2330896"/>
                      <a:pt x="786311" y="2328347"/>
                      <a:pt x="790134" y="2321975"/>
                    </a:cubicBezTo>
                    <a:cubicBezTo>
                      <a:pt x="790134" y="2321975"/>
                      <a:pt x="807976" y="2295212"/>
                      <a:pt x="824543" y="2269724"/>
                    </a:cubicBezTo>
                    <a:cubicBezTo>
                      <a:pt x="841110" y="2242961"/>
                      <a:pt x="857678" y="2216199"/>
                      <a:pt x="857678" y="2216199"/>
                    </a:cubicBezTo>
                    <a:cubicBezTo>
                      <a:pt x="861501" y="2209827"/>
                      <a:pt x="869147" y="2207278"/>
                      <a:pt x="876794" y="2208552"/>
                    </a:cubicBezTo>
                    <a:cubicBezTo>
                      <a:pt x="876794" y="2208552"/>
                      <a:pt x="898459" y="2214924"/>
                      <a:pt x="918850" y="2221296"/>
                    </a:cubicBezTo>
                    <a:cubicBezTo>
                      <a:pt x="929045" y="2225119"/>
                      <a:pt x="940514" y="2227668"/>
                      <a:pt x="948161" y="2228943"/>
                    </a:cubicBezTo>
                    <a:cubicBezTo>
                      <a:pt x="955807" y="2230217"/>
                      <a:pt x="962179" y="2231491"/>
                      <a:pt x="962179" y="2231491"/>
                    </a:cubicBezTo>
                    <a:cubicBezTo>
                      <a:pt x="962179" y="2231491"/>
                      <a:pt x="983844" y="2235315"/>
                      <a:pt x="1005509" y="2240412"/>
                    </a:cubicBezTo>
                    <a:cubicBezTo>
                      <a:pt x="1015704" y="2242961"/>
                      <a:pt x="1027174" y="2244236"/>
                      <a:pt x="1034820" y="2246785"/>
                    </a:cubicBezTo>
                    <a:cubicBezTo>
                      <a:pt x="1042467" y="2248059"/>
                      <a:pt x="1048839" y="2248059"/>
                      <a:pt x="1048839" y="2248059"/>
                    </a:cubicBezTo>
                    <a:cubicBezTo>
                      <a:pt x="1056486" y="2249333"/>
                      <a:pt x="1061583" y="2254431"/>
                      <a:pt x="1062858" y="2262077"/>
                    </a:cubicBezTo>
                    <a:cubicBezTo>
                      <a:pt x="1062858" y="2262077"/>
                      <a:pt x="1065407" y="2292663"/>
                      <a:pt x="1069230" y="2324524"/>
                    </a:cubicBezTo>
                    <a:cubicBezTo>
                      <a:pt x="1073053" y="2355109"/>
                      <a:pt x="1076876" y="2386970"/>
                      <a:pt x="1076876" y="2386970"/>
                    </a:cubicBezTo>
                    <a:cubicBezTo>
                      <a:pt x="1078151" y="2394616"/>
                      <a:pt x="1084523" y="2400988"/>
                      <a:pt x="1093443" y="2400988"/>
                    </a:cubicBezTo>
                    <a:cubicBezTo>
                      <a:pt x="1093443" y="2400988"/>
                      <a:pt x="1098541" y="2400988"/>
                      <a:pt x="1106188" y="2402262"/>
                    </a:cubicBezTo>
                    <a:cubicBezTo>
                      <a:pt x="1113834" y="2403537"/>
                      <a:pt x="1125304" y="2404811"/>
                      <a:pt x="1139322" y="2404811"/>
                    </a:cubicBezTo>
                    <a:cubicBezTo>
                      <a:pt x="1167359" y="2404811"/>
                      <a:pt x="1204317" y="2406086"/>
                      <a:pt x="1241275" y="2406086"/>
                    </a:cubicBezTo>
                    <a:cubicBezTo>
                      <a:pt x="1278233" y="2403537"/>
                      <a:pt x="1315191" y="2399714"/>
                      <a:pt x="1343228" y="2398439"/>
                    </a:cubicBezTo>
                    <a:cubicBezTo>
                      <a:pt x="1357246" y="2397165"/>
                      <a:pt x="1368716" y="2394616"/>
                      <a:pt x="1376363" y="2393342"/>
                    </a:cubicBezTo>
                    <a:cubicBezTo>
                      <a:pt x="1384009" y="2392067"/>
                      <a:pt x="1389107" y="2390793"/>
                      <a:pt x="1389107" y="2390793"/>
                    </a:cubicBezTo>
                    <a:cubicBezTo>
                      <a:pt x="1398027" y="2389518"/>
                      <a:pt x="1404399" y="2383146"/>
                      <a:pt x="1404399" y="2375500"/>
                    </a:cubicBezTo>
                    <a:cubicBezTo>
                      <a:pt x="1404399" y="2375500"/>
                      <a:pt x="1405674" y="2343640"/>
                      <a:pt x="1408223" y="2313054"/>
                    </a:cubicBezTo>
                    <a:cubicBezTo>
                      <a:pt x="1409497" y="2282468"/>
                      <a:pt x="1410771" y="2250608"/>
                      <a:pt x="1410771" y="2250608"/>
                    </a:cubicBezTo>
                    <a:cubicBezTo>
                      <a:pt x="1410771" y="2242961"/>
                      <a:pt x="1415869" y="2236589"/>
                      <a:pt x="1423515" y="2235315"/>
                    </a:cubicBezTo>
                    <a:cubicBezTo>
                      <a:pt x="1423515" y="2235315"/>
                      <a:pt x="1428613" y="2234040"/>
                      <a:pt x="1437534" y="2232766"/>
                    </a:cubicBezTo>
                    <a:cubicBezTo>
                      <a:pt x="1445181" y="2230217"/>
                      <a:pt x="1456650" y="2227668"/>
                      <a:pt x="1466846" y="2225119"/>
                    </a:cubicBezTo>
                    <a:cubicBezTo>
                      <a:pt x="1488510" y="2218747"/>
                      <a:pt x="1508901" y="2213650"/>
                      <a:pt x="1508901" y="2213650"/>
                    </a:cubicBezTo>
                    <a:cubicBezTo>
                      <a:pt x="1508901" y="2213650"/>
                      <a:pt x="1513999" y="2212375"/>
                      <a:pt x="1521645" y="2209827"/>
                    </a:cubicBezTo>
                    <a:cubicBezTo>
                      <a:pt x="1529292" y="2208552"/>
                      <a:pt x="1540761" y="2204729"/>
                      <a:pt x="1550956" y="2199631"/>
                    </a:cubicBezTo>
                    <a:cubicBezTo>
                      <a:pt x="1571347" y="2191985"/>
                      <a:pt x="1591738" y="2183064"/>
                      <a:pt x="1591738" y="2183064"/>
                    </a:cubicBezTo>
                    <a:cubicBezTo>
                      <a:pt x="1598110" y="2180515"/>
                      <a:pt x="1607031" y="2183064"/>
                      <a:pt x="1610854" y="2189436"/>
                    </a:cubicBezTo>
                    <a:cubicBezTo>
                      <a:pt x="1610854" y="2189436"/>
                      <a:pt x="1628696" y="2214924"/>
                      <a:pt x="1647812" y="2240412"/>
                    </a:cubicBezTo>
                    <a:cubicBezTo>
                      <a:pt x="1666928" y="2265901"/>
                      <a:pt x="1686044" y="2291389"/>
                      <a:pt x="1686044" y="2291389"/>
                    </a:cubicBezTo>
                    <a:cubicBezTo>
                      <a:pt x="1691142" y="2297761"/>
                      <a:pt x="1698788" y="2299035"/>
                      <a:pt x="1707709" y="2295212"/>
                    </a:cubicBezTo>
                    <a:cubicBezTo>
                      <a:pt x="1707709" y="2295212"/>
                      <a:pt x="1724276" y="2286291"/>
                      <a:pt x="1749764" y="2274821"/>
                    </a:cubicBezTo>
                    <a:cubicBezTo>
                      <a:pt x="1762509" y="2268449"/>
                      <a:pt x="1776527" y="2260803"/>
                      <a:pt x="1791820" y="2253157"/>
                    </a:cubicBezTo>
                    <a:cubicBezTo>
                      <a:pt x="1807113" y="2244236"/>
                      <a:pt x="1822406" y="2234040"/>
                      <a:pt x="1837699" y="2225119"/>
                    </a:cubicBezTo>
                    <a:cubicBezTo>
                      <a:pt x="1869559" y="2204729"/>
                      <a:pt x="1901419" y="2185613"/>
                      <a:pt x="1921810" y="2167771"/>
                    </a:cubicBezTo>
                    <a:cubicBezTo>
                      <a:pt x="1943475" y="2149929"/>
                      <a:pt x="1958768" y="2138460"/>
                      <a:pt x="1958768" y="2138460"/>
                    </a:cubicBezTo>
                    <a:cubicBezTo>
                      <a:pt x="1963866" y="2134636"/>
                      <a:pt x="1966414" y="2125716"/>
                      <a:pt x="1963866" y="2119344"/>
                    </a:cubicBezTo>
                    <a:close/>
                    <a:moveTo>
                      <a:pt x="728962" y="1708983"/>
                    </a:moveTo>
                    <a:cubicBezTo>
                      <a:pt x="451141" y="1449004"/>
                      <a:pt x="435848" y="1010607"/>
                      <a:pt x="697102" y="731511"/>
                    </a:cubicBezTo>
                    <a:cubicBezTo>
                      <a:pt x="958356" y="452415"/>
                      <a:pt x="1395479" y="438397"/>
                      <a:pt x="1674574" y="699651"/>
                    </a:cubicBezTo>
                    <a:cubicBezTo>
                      <a:pt x="1952396" y="959631"/>
                      <a:pt x="1967689" y="1398027"/>
                      <a:pt x="1706435" y="1677123"/>
                    </a:cubicBezTo>
                    <a:cubicBezTo>
                      <a:pt x="1445181" y="1954945"/>
                      <a:pt x="1006784" y="1968963"/>
                      <a:pt x="728962" y="1708983"/>
                    </a:cubicBez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  <p:sp>
            <p:nvSpPr>
              <p:cNvPr id="11" name="Orange Circle">
                <a:extLst>
                  <a:ext uri="{FF2B5EF4-FFF2-40B4-BE49-F238E27FC236}">
                    <a16:creationId xmlns:a16="http://schemas.microsoft.com/office/drawing/2014/main" id="{77414AD2-4B4A-48C7-881A-7CA229E80324}"/>
                  </a:ext>
                </a:extLst>
              </p:cNvPr>
              <p:cNvSpPr/>
              <p:nvPr/>
            </p:nvSpPr>
            <p:spPr>
              <a:xfrm>
                <a:off x="3388114" y="3002840"/>
                <a:ext cx="1209438" cy="1209438"/>
              </a:xfrm>
              <a:custGeom>
                <a:avLst/>
                <a:gdLst>
                  <a:gd name="connsiteX0" fmla="*/ 1018265 w 1209438"/>
                  <a:gd name="connsiteY0" fmla="*/ 163137 h 1209438"/>
                  <a:gd name="connsiteX1" fmla="*/ 163137 w 1209438"/>
                  <a:gd name="connsiteY1" fmla="*/ 191173 h 1209438"/>
                  <a:gd name="connsiteX2" fmla="*/ 191173 w 1209438"/>
                  <a:gd name="connsiteY2" fmla="*/ 1046302 h 1209438"/>
                  <a:gd name="connsiteX3" fmla="*/ 1046302 w 1209438"/>
                  <a:gd name="connsiteY3" fmla="*/ 1018266 h 1209438"/>
                  <a:gd name="connsiteX4" fmla="*/ 1018265 w 1209438"/>
                  <a:gd name="connsiteY4" fmla="*/ 163137 h 1209438"/>
                  <a:gd name="connsiteX5" fmla="*/ 796518 w 1209438"/>
                  <a:gd name="connsiteY5" fmla="*/ 838574 h 1209438"/>
                  <a:gd name="connsiteX6" fmla="*/ 428214 w 1209438"/>
                  <a:gd name="connsiteY6" fmla="*/ 851318 h 1209438"/>
                  <a:gd name="connsiteX7" fmla="*/ 412921 w 1209438"/>
                  <a:gd name="connsiteY7" fmla="*/ 370865 h 1209438"/>
                  <a:gd name="connsiteX8" fmla="*/ 781225 w 1209438"/>
                  <a:gd name="connsiteY8" fmla="*/ 358121 h 1209438"/>
                  <a:gd name="connsiteX9" fmla="*/ 796518 w 1209438"/>
                  <a:gd name="connsiteY9" fmla="*/ 838574 h 1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9438" h="1209438">
                    <a:moveTo>
                      <a:pt x="1018265" y="163137"/>
                    </a:moveTo>
                    <a:cubicBezTo>
                      <a:pt x="774853" y="-64983"/>
                      <a:pt x="391256" y="-52239"/>
                      <a:pt x="163137" y="191173"/>
                    </a:cubicBezTo>
                    <a:cubicBezTo>
                      <a:pt x="-64983" y="434586"/>
                      <a:pt x="-52239" y="818183"/>
                      <a:pt x="191173" y="1046302"/>
                    </a:cubicBezTo>
                    <a:cubicBezTo>
                      <a:pt x="434586" y="1274422"/>
                      <a:pt x="818183" y="1261678"/>
                      <a:pt x="1046302" y="1018266"/>
                    </a:cubicBezTo>
                    <a:cubicBezTo>
                      <a:pt x="1274422" y="774853"/>
                      <a:pt x="1261678" y="391256"/>
                      <a:pt x="1018265" y="163137"/>
                    </a:cubicBezTo>
                    <a:close/>
                    <a:moveTo>
                      <a:pt x="796518" y="838574"/>
                    </a:moveTo>
                    <a:cubicBezTo>
                      <a:pt x="692017" y="925233"/>
                      <a:pt x="537813" y="930331"/>
                      <a:pt x="428214" y="851318"/>
                    </a:cubicBezTo>
                    <a:cubicBezTo>
                      <a:pt x="266363" y="734072"/>
                      <a:pt x="258717" y="499581"/>
                      <a:pt x="412921" y="370865"/>
                    </a:cubicBezTo>
                    <a:cubicBezTo>
                      <a:pt x="517422" y="284205"/>
                      <a:pt x="671626" y="279108"/>
                      <a:pt x="781225" y="358121"/>
                    </a:cubicBezTo>
                    <a:cubicBezTo>
                      <a:pt x="941801" y="476641"/>
                      <a:pt x="949447" y="711133"/>
                      <a:pt x="796518" y="838574"/>
                    </a:cubicBezTo>
                    <a:close/>
                  </a:path>
                </a:pathLst>
              </a:custGeom>
              <a:solidFill>
                <a:srgbClr val="F89427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439E382-B36F-4997-B751-85232753C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ue LIne">
            <a:extLst>
              <a:ext uri="{FF2B5EF4-FFF2-40B4-BE49-F238E27FC236}">
                <a16:creationId xmlns:a16="http://schemas.microsoft.com/office/drawing/2014/main" id="{8777646A-0238-450C-810A-5D79594FD96A}"/>
              </a:ext>
            </a:extLst>
          </p:cNvPr>
          <p:cNvSpPr/>
          <p:nvPr userDrawn="1"/>
        </p:nvSpPr>
        <p:spPr>
          <a:xfrm>
            <a:off x="0" y="380999"/>
            <a:ext cx="7620000" cy="762000"/>
          </a:xfrm>
          <a:prstGeom prst="rect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81000" y="381000"/>
            <a:ext cx="7239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81000" y="1524000"/>
            <a:ext cx="72390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OneTeamSpirit_Logo_Lg.svg">
            <a:extLst>
              <a:ext uri="{FF2B5EF4-FFF2-40B4-BE49-F238E27FC236}">
                <a16:creationId xmlns:a16="http://schemas.microsoft.com/office/drawing/2014/main" id="{3A43D8DD-DF23-4223-9CA6-B630B52B3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0999" y="5823878"/>
            <a:ext cx="1752600" cy="759802"/>
            <a:chOff x="1584644" y="1292403"/>
            <a:chExt cx="11664863" cy="5057049"/>
          </a:xfrm>
        </p:grpSpPr>
        <p:grpSp>
          <p:nvGrpSpPr>
            <p:cNvPr id="8" name="OneTeamSpirit_Text_Lg">
              <a:extLst>
                <a:ext uri="{FF2B5EF4-FFF2-40B4-BE49-F238E27FC236}">
                  <a16:creationId xmlns:a16="http://schemas.microsoft.com/office/drawing/2014/main" id="{49FDB31C-5547-4227-8BA4-0B88E47E8449}"/>
                </a:ext>
              </a:extLst>
            </p:cNvPr>
            <p:cNvGrpSpPr/>
            <p:nvPr/>
          </p:nvGrpSpPr>
          <p:grpSpPr>
            <a:xfrm>
              <a:off x="5368557" y="5127293"/>
              <a:ext cx="7880950" cy="1222159"/>
              <a:chOff x="5368557" y="5127293"/>
              <a:chExt cx="7880950" cy="1222159"/>
            </a:xfrm>
          </p:grpSpPr>
          <p:sp>
            <p:nvSpPr>
              <p:cNvPr id="16" name="Manufactring">
                <a:extLst>
                  <a:ext uri="{FF2B5EF4-FFF2-40B4-BE49-F238E27FC236}">
                    <a16:creationId xmlns:a16="http://schemas.microsoft.com/office/drawing/2014/main" id="{8DD707FD-E8C9-4F74-9766-83BA652755C2}"/>
                  </a:ext>
                </a:extLst>
              </p:cNvPr>
              <p:cNvSpPr/>
              <p:nvPr/>
            </p:nvSpPr>
            <p:spPr>
              <a:xfrm>
                <a:off x="5368557" y="5127293"/>
                <a:ext cx="5134222" cy="497019"/>
              </a:xfrm>
              <a:custGeom>
                <a:avLst/>
                <a:gdLst>
                  <a:gd name="connsiteX0" fmla="*/ 2270999 w 5134222"/>
                  <a:gd name="connsiteY0" fmla="*/ 229393 h 497019"/>
                  <a:gd name="connsiteX1" fmla="*/ 2228943 w 5134222"/>
                  <a:gd name="connsiteY1" fmla="*/ 323699 h 497019"/>
                  <a:gd name="connsiteX2" fmla="*/ 2311780 w 5134222"/>
                  <a:gd name="connsiteY2" fmla="*/ 324974 h 497019"/>
                  <a:gd name="connsiteX3" fmla="*/ 703475 w 5134222"/>
                  <a:gd name="connsiteY3" fmla="*/ 219199 h 497019"/>
                  <a:gd name="connsiteX4" fmla="*/ 661419 w 5134222"/>
                  <a:gd name="connsiteY4" fmla="*/ 313505 h 497019"/>
                  <a:gd name="connsiteX5" fmla="*/ 744256 w 5134222"/>
                  <a:gd name="connsiteY5" fmla="*/ 314779 h 497019"/>
                  <a:gd name="connsiteX6" fmla="*/ 3801565 w 5134222"/>
                  <a:gd name="connsiteY6" fmla="*/ 123618 h 497019"/>
                  <a:gd name="connsiteX7" fmla="*/ 3800291 w 5134222"/>
                  <a:gd name="connsiteY7" fmla="*/ 247236 h 497019"/>
                  <a:gd name="connsiteX8" fmla="*/ 3834700 w 5134222"/>
                  <a:gd name="connsiteY8" fmla="*/ 247236 h 497019"/>
                  <a:gd name="connsiteX9" fmla="*/ 3865285 w 5134222"/>
                  <a:gd name="connsiteY9" fmla="*/ 247236 h 497019"/>
                  <a:gd name="connsiteX10" fmla="*/ 3926458 w 5134222"/>
                  <a:gd name="connsiteY10" fmla="*/ 184790 h 497019"/>
                  <a:gd name="connsiteX11" fmla="*/ 3908616 w 5134222"/>
                  <a:gd name="connsiteY11" fmla="*/ 141460 h 497019"/>
                  <a:gd name="connsiteX12" fmla="*/ 3852541 w 5134222"/>
                  <a:gd name="connsiteY12" fmla="*/ 123618 h 497019"/>
                  <a:gd name="connsiteX13" fmla="*/ 4910301 w 5134222"/>
                  <a:gd name="connsiteY13" fmla="*/ 38232 h 497019"/>
                  <a:gd name="connsiteX14" fmla="*/ 5070877 w 5134222"/>
                  <a:gd name="connsiteY14" fmla="*/ 105776 h 497019"/>
                  <a:gd name="connsiteX15" fmla="*/ 5005882 w 5134222"/>
                  <a:gd name="connsiteY15" fmla="*/ 169496 h 497019"/>
                  <a:gd name="connsiteX16" fmla="*/ 4910301 w 5134222"/>
                  <a:gd name="connsiteY16" fmla="*/ 128716 h 497019"/>
                  <a:gd name="connsiteX17" fmla="*/ 4813446 w 5134222"/>
                  <a:gd name="connsiteY17" fmla="*/ 168222 h 497019"/>
                  <a:gd name="connsiteX18" fmla="*/ 4772665 w 5134222"/>
                  <a:gd name="connsiteY18" fmla="*/ 265077 h 497019"/>
                  <a:gd name="connsiteX19" fmla="*/ 4812172 w 5134222"/>
                  <a:gd name="connsiteY19" fmla="*/ 361932 h 497019"/>
                  <a:gd name="connsiteX20" fmla="*/ 4907753 w 5134222"/>
                  <a:gd name="connsiteY20" fmla="*/ 402714 h 497019"/>
                  <a:gd name="connsiteX21" fmla="*/ 5031370 w 5134222"/>
                  <a:gd name="connsiteY21" fmla="*/ 324975 h 497019"/>
                  <a:gd name="connsiteX22" fmla="*/ 4902655 w 5134222"/>
                  <a:gd name="connsiteY22" fmla="*/ 323700 h 497019"/>
                  <a:gd name="connsiteX23" fmla="*/ 4902655 w 5134222"/>
                  <a:gd name="connsiteY23" fmla="*/ 237040 h 497019"/>
                  <a:gd name="connsiteX24" fmla="*/ 5133323 w 5134222"/>
                  <a:gd name="connsiteY24" fmla="*/ 238315 h 497019"/>
                  <a:gd name="connsiteX25" fmla="*/ 5067054 w 5134222"/>
                  <a:gd name="connsiteY25" fmla="*/ 426927 h 497019"/>
                  <a:gd name="connsiteX26" fmla="*/ 4905204 w 5134222"/>
                  <a:gd name="connsiteY26" fmla="*/ 491922 h 497019"/>
                  <a:gd name="connsiteX27" fmla="*/ 4744628 w 5134222"/>
                  <a:gd name="connsiteY27" fmla="*/ 424378 h 497019"/>
                  <a:gd name="connsiteX28" fmla="*/ 4678359 w 5134222"/>
                  <a:gd name="connsiteY28" fmla="*/ 262529 h 497019"/>
                  <a:gd name="connsiteX29" fmla="*/ 4745903 w 5134222"/>
                  <a:gd name="connsiteY29" fmla="*/ 101953 h 497019"/>
                  <a:gd name="connsiteX30" fmla="*/ 4910301 w 5134222"/>
                  <a:gd name="connsiteY30" fmla="*/ 38232 h 497019"/>
                  <a:gd name="connsiteX31" fmla="*/ 4099777 w 5134222"/>
                  <a:gd name="connsiteY31" fmla="*/ 35683 h 497019"/>
                  <a:gd name="connsiteX32" fmla="*/ 4190260 w 5134222"/>
                  <a:gd name="connsiteY32" fmla="*/ 35683 h 497019"/>
                  <a:gd name="connsiteX33" fmla="*/ 4187712 w 5134222"/>
                  <a:gd name="connsiteY33" fmla="*/ 485550 h 497019"/>
                  <a:gd name="connsiteX34" fmla="*/ 4097228 w 5134222"/>
                  <a:gd name="connsiteY34" fmla="*/ 485550 h 497019"/>
                  <a:gd name="connsiteX35" fmla="*/ 3712356 w 5134222"/>
                  <a:gd name="connsiteY35" fmla="*/ 33135 h 497019"/>
                  <a:gd name="connsiteX36" fmla="*/ 3858913 w 5134222"/>
                  <a:gd name="connsiteY36" fmla="*/ 34409 h 497019"/>
                  <a:gd name="connsiteX37" fmla="*/ 3976159 w 5134222"/>
                  <a:gd name="connsiteY37" fmla="*/ 80288 h 497019"/>
                  <a:gd name="connsiteX38" fmla="*/ 4019489 w 5134222"/>
                  <a:gd name="connsiteY38" fmla="*/ 182241 h 497019"/>
                  <a:gd name="connsiteX39" fmla="*/ 4019489 w 5134222"/>
                  <a:gd name="connsiteY39" fmla="*/ 193711 h 497019"/>
                  <a:gd name="connsiteX40" fmla="*/ 3990178 w 5134222"/>
                  <a:gd name="connsiteY40" fmla="*/ 279096 h 497019"/>
                  <a:gd name="connsiteX41" fmla="*/ 3936653 w 5134222"/>
                  <a:gd name="connsiteY41" fmla="*/ 319877 h 497019"/>
                  <a:gd name="connsiteX42" fmla="*/ 4039880 w 5134222"/>
                  <a:gd name="connsiteY42" fmla="*/ 483001 h 497019"/>
                  <a:gd name="connsiteX43" fmla="*/ 3929006 w 5134222"/>
                  <a:gd name="connsiteY43" fmla="*/ 481727 h 497019"/>
                  <a:gd name="connsiteX44" fmla="*/ 3801565 w 5134222"/>
                  <a:gd name="connsiteY44" fmla="*/ 281645 h 497019"/>
                  <a:gd name="connsiteX45" fmla="*/ 3800291 w 5134222"/>
                  <a:gd name="connsiteY45" fmla="*/ 480453 h 497019"/>
                  <a:gd name="connsiteX46" fmla="*/ 3709808 w 5134222"/>
                  <a:gd name="connsiteY46" fmla="*/ 480453 h 497019"/>
                  <a:gd name="connsiteX47" fmla="*/ 3273959 w 5134222"/>
                  <a:gd name="connsiteY47" fmla="*/ 31860 h 497019"/>
                  <a:gd name="connsiteX48" fmla="*/ 3364442 w 5134222"/>
                  <a:gd name="connsiteY48" fmla="*/ 31860 h 497019"/>
                  <a:gd name="connsiteX49" fmla="*/ 3363168 w 5134222"/>
                  <a:gd name="connsiteY49" fmla="*/ 303309 h 497019"/>
                  <a:gd name="connsiteX50" fmla="*/ 3453650 w 5134222"/>
                  <a:gd name="connsiteY50" fmla="*/ 393792 h 497019"/>
                  <a:gd name="connsiteX51" fmla="*/ 3545408 w 5134222"/>
                  <a:gd name="connsiteY51" fmla="*/ 304584 h 497019"/>
                  <a:gd name="connsiteX52" fmla="*/ 3546682 w 5134222"/>
                  <a:gd name="connsiteY52" fmla="*/ 33134 h 497019"/>
                  <a:gd name="connsiteX53" fmla="*/ 3637166 w 5134222"/>
                  <a:gd name="connsiteY53" fmla="*/ 33134 h 497019"/>
                  <a:gd name="connsiteX54" fmla="*/ 3635891 w 5134222"/>
                  <a:gd name="connsiteY54" fmla="*/ 305858 h 497019"/>
                  <a:gd name="connsiteX55" fmla="*/ 3582366 w 5134222"/>
                  <a:gd name="connsiteY55" fmla="*/ 434574 h 497019"/>
                  <a:gd name="connsiteX56" fmla="*/ 3453650 w 5134222"/>
                  <a:gd name="connsiteY56" fmla="*/ 486824 h 497019"/>
                  <a:gd name="connsiteX57" fmla="*/ 3324935 w 5134222"/>
                  <a:gd name="connsiteY57" fmla="*/ 433299 h 497019"/>
                  <a:gd name="connsiteX58" fmla="*/ 3272684 w 5134222"/>
                  <a:gd name="connsiteY58" fmla="*/ 304584 h 497019"/>
                  <a:gd name="connsiteX59" fmla="*/ 2905655 w 5134222"/>
                  <a:gd name="connsiteY59" fmla="*/ 28037 h 497019"/>
                  <a:gd name="connsiteX60" fmla="*/ 3217885 w 5134222"/>
                  <a:gd name="connsiteY60" fmla="*/ 30586 h 497019"/>
                  <a:gd name="connsiteX61" fmla="*/ 3217885 w 5134222"/>
                  <a:gd name="connsiteY61" fmla="*/ 119794 h 497019"/>
                  <a:gd name="connsiteX62" fmla="*/ 3107012 w 5134222"/>
                  <a:gd name="connsiteY62" fmla="*/ 118520 h 497019"/>
                  <a:gd name="connsiteX63" fmla="*/ 3104463 w 5134222"/>
                  <a:gd name="connsiteY63" fmla="*/ 477903 h 497019"/>
                  <a:gd name="connsiteX64" fmla="*/ 3013980 w 5134222"/>
                  <a:gd name="connsiteY64" fmla="*/ 477903 h 497019"/>
                  <a:gd name="connsiteX65" fmla="*/ 3016529 w 5134222"/>
                  <a:gd name="connsiteY65" fmla="*/ 118520 h 497019"/>
                  <a:gd name="connsiteX66" fmla="*/ 2905655 w 5134222"/>
                  <a:gd name="connsiteY66" fmla="*/ 117246 h 497019"/>
                  <a:gd name="connsiteX67" fmla="*/ 4264176 w 5134222"/>
                  <a:gd name="connsiteY67" fmla="*/ 26762 h 497019"/>
                  <a:gd name="connsiteX68" fmla="*/ 4533076 w 5134222"/>
                  <a:gd name="connsiteY68" fmla="*/ 286742 h 497019"/>
                  <a:gd name="connsiteX69" fmla="*/ 4534350 w 5134222"/>
                  <a:gd name="connsiteY69" fmla="*/ 36957 h 497019"/>
                  <a:gd name="connsiteX70" fmla="*/ 4624834 w 5134222"/>
                  <a:gd name="connsiteY70" fmla="*/ 36957 h 497019"/>
                  <a:gd name="connsiteX71" fmla="*/ 4622285 w 5134222"/>
                  <a:gd name="connsiteY71" fmla="*/ 497019 h 497019"/>
                  <a:gd name="connsiteX72" fmla="*/ 4353385 w 5134222"/>
                  <a:gd name="connsiteY72" fmla="*/ 237040 h 497019"/>
                  <a:gd name="connsiteX73" fmla="*/ 4352110 w 5134222"/>
                  <a:gd name="connsiteY73" fmla="*/ 486824 h 497019"/>
                  <a:gd name="connsiteX74" fmla="*/ 4261627 w 5134222"/>
                  <a:gd name="connsiteY74" fmla="*/ 486824 h 497019"/>
                  <a:gd name="connsiteX75" fmla="*/ 2703024 w 5134222"/>
                  <a:gd name="connsiteY75" fmla="*/ 22939 h 497019"/>
                  <a:gd name="connsiteX76" fmla="*/ 2703024 w 5134222"/>
                  <a:gd name="connsiteY76" fmla="*/ 24213 h 497019"/>
                  <a:gd name="connsiteX77" fmla="*/ 2864873 w 5134222"/>
                  <a:gd name="connsiteY77" fmla="*/ 91757 h 497019"/>
                  <a:gd name="connsiteX78" fmla="*/ 2799879 w 5134222"/>
                  <a:gd name="connsiteY78" fmla="*/ 155478 h 497019"/>
                  <a:gd name="connsiteX79" fmla="*/ 2703024 w 5134222"/>
                  <a:gd name="connsiteY79" fmla="*/ 114697 h 497019"/>
                  <a:gd name="connsiteX80" fmla="*/ 2606168 w 5134222"/>
                  <a:gd name="connsiteY80" fmla="*/ 154203 h 497019"/>
                  <a:gd name="connsiteX81" fmla="*/ 2565387 w 5134222"/>
                  <a:gd name="connsiteY81" fmla="*/ 251059 h 497019"/>
                  <a:gd name="connsiteX82" fmla="*/ 2604894 w 5134222"/>
                  <a:gd name="connsiteY82" fmla="*/ 347913 h 497019"/>
                  <a:gd name="connsiteX83" fmla="*/ 2700475 w 5134222"/>
                  <a:gd name="connsiteY83" fmla="*/ 388695 h 497019"/>
                  <a:gd name="connsiteX84" fmla="*/ 2797330 w 5134222"/>
                  <a:gd name="connsiteY84" fmla="*/ 349188 h 497019"/>
                  <a:gd name="connsiteX85" fmla="*/ 2861050 w 5134222"/>
                  <a:gd name="connsiteY85" fmla="*/ 414183 h 497019"/>
                  <a:gd name="connsiteX86" fmla="*/ 2700475 w 5134222"/>
                  <a:gd name="connsiteY86" fmla="*/ 479178 h 497019"/>
                  <a:gd name="connsiteX87" fmla="*/ 2539899 w 5134222"/>
                  <a:gd name="connsiteY87" fmla="*/ 411634 h 497019"/>
                  <a:gd name="connsiteX88" fmla="*/ 2473630 w 5134222"/>
                  <a:gd name="connsiteY88" fmla="*/ 249784 h 497019"/>
                  <a:gd name="connsiteX89" fmla="*/ 2541174 w 5134222"/>
                  <a:gd name="connsiteY89" fmla="*/ 89208 h 497019"/>
                  <a:gd name="connsiteX90" fmla="*/ 2703024 w 5134222"/>
                  <a:gd name="connsiteY90" fmla="*/ 22939 h 497019"/>
                  <a:gd name="connsiteX91" fmla="*/ 1841522 w 5134222"/>
                  <a:gd name="connsiteY91" fmla="*/ 21665 h 497019"/>
                  <a:gd name="connsiteX92" fmla="*/ 2111697 w 5134222"/>
                  <a:gd name="connsiteY92" fmla="*/ 21665 h 497019"/>
                  <a:gd name="connsiteX93" fmla="*/ 2111697 w 5134222"/>
                  <a:gd name="connsiteY93" fmla="*/ 112148 h 497019"/>
                  <a:gd name="connsiteX94" fmla="*/ 1930731 w 5134222"/>
                  <a:gd name="connsiteY94" fmla="*/ 110874 h 497019"/>
                  <a:gd name="connsiteX95" fmla="*/ 1930731 w 5134222"/>
                  <a:gd name="connsiteY95" fmla="*/ 201356 h 497019"/>
                  <a:gd name="connsiteX96" fmla="*/ 2065819 w 5134222"/>
                  <a:gd name="connsiteY96" fmla="*/ 202631 h 497019"/>
                  <a:gd name="connsiteX97" fmla="*/ 2065819 w 5134222"/>
                  <a:gd name="connsiteY97" fmla="*/ 293114 h 497019"/>
                  <a:gd name="connsiteX98" fmla="*/ 1930731 w 5134222"/>
                  <a:gd name="connsiteY98" fmla="*/ 291840 h 497019"/>
                  <a:gd name="connsiteX99" fmla="*/ 1929457 w 5134222"/>
                  <a:gd name="connsiteY99" fmla="*/ 472806 h 497019"/>
                  <a:gd name="connsiteX100" fmla="*/ 1838973 w 5134222"/>
                  <a:gd name="connsiteY100" fmla="*/ 472806 h 497019"/>
                  <a:gd name="connsiteX101" fmla="*/ 1401851 w 5134222"/>
                  <a:gd name="connsiteY101" fmla="*/ 19116 h 497019"/>
                  <a:gd name="connsiteX102" fmla="*/ 1492335 w 5134222"/>
                  <a:gd name="connsiteY102" fmla="*/ 19116 h 497019"/>
                  <a:gd name="connsiteX103" fmla="*/ 1491060 w 5134222"/>
                  <a:gd name="connsiteY103" fmla="*/ 290565 h 497019"/>
                  <a:gd name="connsiteX104" fmla="*/ 1581543 w 5134222"/>
                  <a:gd name="connsiteY104" fmla="*/ 381048 h 497019"/>
                  <a:gd name="connsiteX105" fmla="*/ 1673300 w 5134222"/>
                  <a:gd name="connsiteY105" fmla="*/ 291840 h 497019"/>
                  <a:gd name="connsiteX106" fmla="*/ 1674575 w 5134222"/>
                  <a:gd name="connsiteY106" fmla="*/ 20390 h 497019"/>
                  <a:gd name="connsiteX107" fmla="*/ 1765058 w 5134222"/>
                  <a:gd name="connsiteY107" fmla="*/ 20390 h 497019"/>
                  <a:gd name="connsiteX108" fmla="*/ 1763784 w 5134222"/>
                  <a:gd name="connsiteY108" fmla="*/ 293114 h 497019"/>
                  <a:gd name="connsiteX109" fmla="*/ 1710258 w 5134222"/>
                  <a:gd name="connsiteY109" fmla="*/ 421830 h 497019"/>
                  <a:gd name="connsiteX110" fmla="*/ 1581543 w 5134222"/>
                  <a:gd name="connsiteY110" fmla="*/ 474080 h 497019"/>
                  <a:gd name="connsiteX111" fmla="*/ 1452827 w 5134222"/>
                  <a:gd name="connsiteY111" fmla="*/ 420555 h 497019"/>
                  <a:gd name="connsiteX112" fmla="*/ 1400577 w 5134222"/>
                  <a:gd name="connsiteY112" fmla="*/ 291840 h 497019"/>
                  <a:gd name="connsiteX113" fmla="*/ 2272273 w 5134222"/>
                  <a:gd name="connsiteY113" fmla="*/ 14018 h 497019"/>
                  <a:gd name="connsiteX114" fmla="*/ 2474904 w 5134222"/>
                  <a:gd name="connsiteY114" fmla="*/ 474080 h 497019"/>
                  <a:gd name="connsiteX115" fmla="*/ 2376774 w 5134222"/>
                  <a:gd name="connsiteY115" fmla="*/ 472806 h 497019"/>
                  <a:gd name="connsiteX116" fmla="*/ 2347463 w 5134222"/>
                  <a:gd name="connsiteY116" fmla="*/ 403987 h 497019"/>
                  <a:gd name="connsiteX117" fmla="*/ 2193260 w 5134222"/>
                  <a:gd name="connsiteY117" fmla="*/ 402713 h 497019"/>
                  <a:gd name="connsiteX118" fmla="*/ 2162674 w 5134222"/>
                  <a:gd name="connsiteY118" fmla="*/ 470257 h 497019"/>
                  <a:gd name="connsiteX119" fmla="*/ 2064544 w 5134222"/>
                  <a:gd name="connsiteY119" fmla="*/ 468982 h 497019"/>
                  <a:gd name="connsiteX120" fmla="*/ 967278 w 5134222"/>
                  <a:gd name="connsiteY120" fmla="*/ 5097 h 497019"/>
                  <a:gd name="connsiteX121" fmla="*/ 1236178 w 5134222"/>
                  <a:gd name="connsiteY121" fmla="*/ 265077 h 497019"/>
                  <a:gd name="connsiteX122" fmla="*/ 1237453 w 5134222"/>
                  <a:gd name="connsiteY122" fmla="*/ 15293 h 497019"/>
                  <a:gd name="connsiteX123" fmla="*/ 1327936 w 5134222"/>
                  <a:gd name="connsiteY123" fmla="*/ 15293 h 497019"/>
                  <a:gd name="connsiteX124" fmla="*/ 1325387 w 5134222"/>
                  <a:gd name="connsiteY124" fmla="*/ 475354 h 497019"/>
                  <a:gd name="connsiteX125" fmla="*/ 1056487 w 5134222"/>
                  <a:gd name="connsiteY125" fmla="*/ 215375 h 497019"/>
                  <a:gd name="connsiteX126" fmla="*/ 1055212 w 5134222"/>
                  <a:gd name="connsiteY126" fmla="*/ 465159 h 497019"/>
                  <a:gd name="connsiteX127" fmla="*/ 964729 w 5134222"/>
                  <a:gd name="connsiteY127" fmla="*/ 465159 h 497019"/>
                  <a:gd name="connsiteX128" fmla="*/ 704749 w 5134222"/>
                  <a:gd name="connsiteY128" fmla="*/ 3823 h 497019"/>
                  <a:gd name="connsiteX129" fmla="*/ 907380 w 5134222"/>
                  <a:gd name="connsiteY129" fmla="*/ 463885 h 497019"/>
                  <a:gd name="connsiteX130" fmla="*/ 809250 w 5134222"/>
                  <a:gd name="connsiteY130" fmla="*/ 462611 h 497019"/>
                  <a:gd name="connsiteX131" fmla="*/ 779939 w 5134222"/>
                  <a:gd name="connsiteY131" fmla="*/ 393792 h 497019"/>
                  <a:gd name="connsiteX132" fmla="*/ 625735 w 5134222"/>
                  <a:gd name="connsiteY132" fmla="*/ 392518 h 497019"/>
                  <a:gd name="connsiteX133" fmla="*/ 595150 w 5134222"/>
                  <a:gd name="connsiteY133" fmla="*/ 460062 h 497019"/>
                  <a:gd name="connsiteX134" fmla="*/ 497020 w 5134222"/>
                  <a:gd name="connsiteY134" fmla="*/ 458787 h 497019"/>
                  <a:gd name="connsiteX135" fmla="*/ 2549 w 5134222"/>
                  <a:gd name="connsiteY135" fmla="*/ 0 h 497019"/>
                  <a:gd name="connsiteX136" fmla="*/ 221748 w 5134222"/>
                  <a:gd name="connsiteY136" fmla="*/ 302035 h 497019"/>
                  <a:gd name="connsiteX137" fmla="*/ 443495 w 5134222"/>
                  <a:gd name="connsiteY137" fmla="*/ 1274 h 497019"/>
                  <a:gd name="connsiteX138" fmla="*/ 440946 w 5134222"/>
                  <a:gd name="connsiteY138" fmla="*/ 461336 h 497019"/>
                  <a:gd name="connsiteX139" fmla="*/ 350463 w 5134222"/>
                  <a:gd name="connsiteY139" fmla="*/ 461336 h 497019"/>
                  <a:gd name="connsiteX140" fmla="*/ 351737 w 5134222"/>
                  <a:gd name="connsiteY140" fmla="*/ 275273 h 497019"/>
                  <a:gd name="connsiteX141" fmla="*/ 220473 w 5134222"/>
                  <a:gd name="connsiteY141" fmla="*/ 453690 h 497019"/>
                  <a:gd name="connsiteX142" fmla="*/ 91758 w 5134222"/>
                  <a:gd name="connsiteY142" fmla="*/ 273998 h 497019"/>
                  <a:gd name="connsiteX143" fmla="*/ 90483 w 5134222"/>
                  <a:gd name="connsiteY143" fmla="*/ 460062 h 497019"/>
                  <a:gd name="connsiteX144" fmla="*/ 0 w 5134222"/>
                  <a:gd name="connsiteY144" fmla="*/ 460062 h 49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134222" h="497019">
                    <a:moveTo>
                      <a:pt x="2270999" y="229393"/>
                    </a:moveTo>
                    <a:lnTo>
                      <a:pt x="2228943" y="323699"/>
                    </a:lnTo>
                    <a:lnTo>
                      <a:pt x="2311780" y="324974"/>
                    </a:lnTo>
                    <a:close/>
                    <a:moveTo>
                      <a:pt x="703475" y="219199"/>
                    </a:moveTo>
                    <a:lnTo>
                      <a:pt x="661419" y="313505"/>
                    </a:lnTo>
                    <a:lnTo>
                      <a:pt x="744256" y="314779"/>
                    </a:lnTo>
                    <a:close/>
                    <a:moveTo>
                      <a:pt x="3801565" y="123618"/>
                    </a:moveTo>
                    <a:lnTo>
                      <a:pt x="3800291" y="247236"/>
                    </a:lnTo>
                    <a:lnTo>
                      <a:pt x="3834700" y="247236"/>
                    </a:lnTo>
                    <a:lnTo>
                      <a:pt x="3865285" y="247236"/>
                    </a:lnTo>
                    <a:cubicBezTo>
                      <a:pt x="3899695" y="248510"/>
                      <a:pt x="3926458" y="219199"/>
                      <a:pt x="3926458" y="184790"/>
                    </a:cubicBezTo>
                    <a:cubicBezTo>
                      <a:pt x="3926458" y="168223"/>
                      <a:pt x="3920086" y="154204"/>
                      <a:pt x="3908616" y="141460"/>
                    </a:cubicBezTo>
                    <a:cubicBezTo>
                      <a:pt x="3897146" y="129990"/>
                      <a:pt x="3874206" y="123618"/>
                      <a:pt x="3852541" y="123618"/>
                    </a:cubicBezTo>
                    <a:close/>
                    <a:moveTo>
                      <a:pt x="4910301" y="38232"/>
                    </a:moveTo>
                    <a:cubicBezTo>
                      <a:pt x="4979119" y="38232"/>
                      <a:pt x="5035194" y="70093"/>
                      <a:pt x="5070877" y="105776"/>
                    </a:cubicBezTo>
                    <a:lnTo>
                      <a:pt x="5005882" y="169496"/>
                    </a:lnTo>
                    <a:cubicBezTo>
                      <a:pt x="4979119" y="142734"/>
                      <a:pt x="4947259" y="128716"/>
                      <a:pt x="4910301" y="128716"/>
                    </a:cubicBezTo>
                    <a:cubicBezTo>
                      <a:pt x="4872069" y="128716"/>
                      <a:pt x="4840208" y="141460"/>
                      <a:pt x="4813446" y="168222"/>
                    </a:cubicBezTo>
                    <a:cubicBezTo>
                      <a:pt x="4786684" y="194985"/>
                      <a:pt x="4772665" y="226845"/>
                      <a:pt x="4772665" y="265077"/>
                    </a:cubicBezTo>
                    <a:cubicBezTo>
                      <a:pt x="4772665" y="303309"/>
                      <a:pt x="4785409" y="335170"/>
                      <a:pt x="4812172" y="361932"/>
                    </a:cubicBezTo>
                    <a:cubicBezTo>
                      <a:pt x="4838934" y="388695"/>
                      <a:pt x="4870795" y="402714"/>
                      <a:pt x="4907753" y="402714"/>
                    </a:cubicBezTo>
                    <a:cubicBezTo>
                      <a:pt x="4966375" y="402714"/>
                      <a:pt x="5010980" y="367030"/>
                      <a:pt x="5031370" y="324975"/>
                    </a:cubicBezTo>
                    <a:lnTo>
                      <a:pt x="4902655" y="323700"/>
                    </a:lnTo>
                    <a:lnTo>
                      <a:pt x="4902655" y="237040"/>
                    </a:lnTo>
                    <a:lnTo>
                      <a:pt x="5133323" y="238315"/>
                    </a:lnTo>
                    <a:cubicBezTo>
                      <a:pt x="5139695" y="322426"/>
                      <a:pt x="5111658" y="383598"/>
                      <a:pt x="5067054" y="426927"/>
                    </a:cubicBezTo>
                    <a:cubicBezTo>
                      <a:pt x="5022450" y="471532"/>
                      <a:pt x="4967649" y="493197"/>
                      <a:pt x="4905204" y="491922"/>
                    </a:cubicBezTo>
                    <a:cubicBezTo>
                      <a:pt x="4841483" y="491922"/>
                      <a:pt x="4787958" y="468983"/>
                      <a:pt x="4744628" y="424378"/>
                    </a:cubicBezTo>
                    <a:cubicBezTo>
                      <a:pt x="4700023" y="379774"/>
                      <a:pt x="4678359" y="326249"/>
                      <a:pt x="4678359" y="262529"/>
                    </a:cubicBezTo>
                    <a:cubicBezTo>
                      <a:pt x="4678359" y="200083"/>
                      <a:pt x="4701298" y="146557"/>
                      <a:pt x="4745903" y="101953"/>
                    </a:cubicBezTo>
                    <a:cubicBezTo>
                      <a:pt x="4793056" y="59898"/>
                      <a:pt x="4846580" y="36958"/>
                      <a:pt x="4910301" y="38232"/>
                    </a:cubicBezTo>
                    <a:close/>
                    <a:moveTo>
                      <a:pt x="4099777" y="35683"/>
                    </a:moveTo>
                    <a:lnTo>
                      <a:pt x="4190260" y="35683"/>
                    </a:lnTo>
                    <a:lnTo>
                      <a:pt x="4187712" y="485550"/>
                    </a:lnTo>
                    <a:lnTo>
                      <a:pt x="4097228" y="485550"/>
                    </a:lnTo>
                    <a:close/>
                    <a:moveTo>
                      <a:pt x="3712356" y="33135"/>
                    </a:moveTo>
                    <a:lnTo>
                      <a:pt x="3858913" y="34409"/>
                    </a:lnTo>
                    <a:cubicBezTo>
                      <a:pt x="3908616" y="34409"/>
                      <a:pt x="3949397" y="53526"/>
                      <a:pt x="3976159" y="80288"/>
                    </a:cubicBezTo>
                    <a:cubicBezTo>
                      <a:pt x="4002922" y="108325"/>
                      <a:pt x="4019489" y="132539"/>
                      <a:pt x="4019489" y="182241"/>
                    </a:cubicBezTo>
                    <a:lnTo>
                      <a:pt x="4019489" y="193711"/>
                    </a:lnTo>
                    <a:cubicBezTo>
                      <a:pt x="4019489" y="224296"/>
                      <a:pt x="4009294" y="252333"/>
                      <a:pt x="3990178" y="279096"/>
                    </a:cubicBezTo>
                    <a:cubicBezTo>
                      <a:pt x="3973610" y="300761"/>
                      <a:pt x="3962141" y="310956"/>
                      <a:pt x="3936653" y="319877"/>
                    </a:cubicBezTo>
                    <a:lnTo>
                      <a:pt x="4039880" y="483001"/>
                    </a:lnTo>
                    <a:lnTo>
                      <a:pt x="3929006" y="481727"/>
                    </a:lnTo>
                    <a:lnTo>
                      <a:pt x="3801565" y="281645"/>
                    </a:lnTo>
                    <a:lnTo>
                      <a:pt x="3800291" y="480453"/>
                    </a:lnTo>
                    <a:lnTo>
                      <a:pt x="3709808" y="480453"/>
                    </a:lnTo>
                    <a:close/>
                    <a:moveTo>
                      <a:pt x="3273959" y="31860"/>
                    </a:moveTo>
                    <a:lnTo>
                      <a:pt x="3364442" y="31860"/>
                    </a:lnTo>
                    <a:lnTo>
                      <a:pt x="3363168" y="303309"/>
                    </a:lnTo>
                    <a:cubicBezTo>
                      <a:pt x="3363168" y="351737"/>
                      <a:pt x="3403949" y="393792"/>
                      <a:pt x="3453650" y="393792"/>
                    </a:cubicBezTo>
                    <a:cubicBezTo>
                      <a:pt x="3503353" y="393792"/>
                      <a:pt x="3545408" y="353011"/>
                      <a:pt x="3545408" y="304584"/>
                    </a:cubicBezTo>
                    <a:lnTo>
                      <a:pt x="3546682" y="33134"/>
                    </a:lnTo>
                    <a:lnTo>
                      <a:pt x="3637166" y="33134"/>
                    </a:lnTo>
                    <a:lnTo>
                      <a:pt x="3635891" y="305858"/>
                    </a:lnTo>
                    <a:cubicBezTo>
                      <a:pt x="3635891" y="355560"/>
                      <a:pt x="3618050" y="398890"/>
                      <a:pt x="3582366" y="434574"/>
                    </a:cubicBezTo>
                    <a:cubicBezTo>
                      <a:pt x="3546682" y="470257"/>
                      <a:pt x="3503353" y="486824"/>
                      <a:pt x="3453650" y="486824"/>
                    </a:cubicBezTo>
                    <a:cubicBezTo>
                      <a:pt x="3402674" y="486824"/>
                      <a:pt x="3360619" y="468982"/>
                      <a:pt x="3324935" y="433299"/>
                    </a:cubicBezTo>
                    <a:cubicBezTo>
                      <a:pt x="3289252" y="397616"/>
                      <a:pt x="3272684" y="354286"/>
                      <a:pt x="3272684" y="304584"/>
                    </a:cubicBezTo>
                    <a:close/>
                    <a:moveTo>
                      <a:pt x="2905655" y="28037"/>
                    </a:moveTo>
                    <a:lnTo>
                      <a:pt x="3217885" y="30586"/>
                    </a:lnTo>
                    <a:lnTo>
                      <a:pt x="3217885" y="119794"/>
                    </a:lnTo>
                    <a:lnTo>
                      <a:pt x="3107012" y="118520"/>
                    </a:lnTo>
                    <a:lnTo>
                      <a:pt x="3104463" y="477903"/>
                    </a:lnTo>
                    <a:lnTo>
                      <a:pt x="3013980" y="477903"/>
                    </a:lnTo>
                    <a:lnTo>
                      <a:pt x="3016529" y="118520"/>
                    </a:lnTo>
                    <a:lnTo>
                      <a:pt x="2905655" y="117246"/>
                    </a:lnTo>
                    <a:close/>
                    <a:moveTo>
                      <a:pt x="4264176" y="26762"/>
                    </a:moveTo>
                    <a:lnTo>
                      <a:pt x="4533076" y="286742"/>
                    </a:lnTo>
                    <a:lnTo>
                      <a:pt x="4534350" y="36957"/>
                    </a:lnTo>
                    <a:lnTo>
                      <a:pt x="4624834" y="36957"/>
                    </a:lnTo>
                    <a:lnTo>
                      <a:pt x="4622285" y="497019"/>
                    </a:lnTo>
                    <a:lnTo>
                      <a:pt x="4353385" y="237040"/>
                    </a:lnTo>
                    <a:lnTo>
                      <a:pt x="4352110" y="486824"/>
                    </a:lnTo>
                    <a:lnTo>
                      <a:pt x="4261627" y="486824"/>
                    </a:lnTo>
                    <a:close/>
                    <a:moveTo>
                      <a:pt x="2703024" y="22939"/>
                    </a:moveTo>
                    <a:lnTo>
                      <a:pt x="2703024" y="24213"/>
                    </a:lnTo>
                    <a:cubicBezTo>
                      <a:pt x="2771841" y="24213"/>
                      <a:pt x="2827916" y="56074"/>
                      <a:pt x="2864873" y="91757"/>
                    </a:cubicBezTo>
                    <a:lnTo>
                      <a:pt x="2799879" y="155478"/>
                    </a:lnTo>
                    <a:cubicBezTo>
                      <a:pt x="2773116" y="128715"/>
                      <a:pt x="2741256" y="114697"/>
                      <a:pt x="2703024" y="114697"/>
                    </a:cubicBezTo>
                    <a:cubicBezTo>
                      <a:pt x="2664791" y="114697"/>
                      <a:pt x="2632931" y="127441"/>
                      <a:pt x="2606168" y="154203"/>
                    </a:cubicBezTo>
                    <a:cubicBezTo>
                      <a:pt x="2579406" y="180966"/>
                      <a:pt x="2565387" y="212826"/>
                      <a:pt x="2565387" y="251059"/>
                    </a:cubicBezTo>
                    <a:cubicBezTo>
                      <a:pt x="2565387" y="289291"/>
                      <a:pt x="2578131" y="321151"/>
                      <a:pt x="2604894" y="347913"/>
                    </a:cubicBezTo>
                    <a:cubicBezTo>
                      <a:pt x="2631656" y="374676"/>
                      <a:pt x="2663517" y="388695"/>
                      <a:pt x="2700475" y="388695"/>
                    </a:cubicBezTo>
                    <a:cubicBezTo>
                      <a:pt x="2738707" y="388695"/>
                      <a:pt x="2770567" y="375951"/>
                      <a:pt x="2797330" y="349188"/>
                    </a:cubicBezTo>
                    <a:lnTo>
                      <a:pt x="2861050" y="414183"/>
                    </a:lnTo>
                    <a:cubicBezTo>
                      <a:pt x="2826641" y="449866"/>
                      <a:pt x="2771841" y="479178"/>
                      <a:pt x="2700475" y="479178"/>
                    </a:cubicBezTo>
                    <a:cubicBezTo>
                      <a:pt x="2638028" y="479178"/>
                      <a:pt x="2584503" y="456238"/>
                      <a:pt x="2539899" y="411634"/>
                    </a:cubicBezTo>
                    <a:cubicBezTo>
                      <a:pt x="2495294" y="367030"/>
                      <a:pt x="2473630" y="312230"/>
                      <a:pt x="2473630" y="249784"/>
                    </a:cubicBezTo>
                    <a:cubicBezTo>
                      <a:pt x="2473630" y="187338"/>
                      <a:pt x="2496569" y="133813"/>
                      <a:pt x="2541174" y="89208"/>
                    </a:cubicBezTo>
                    <a:cubicBezTo>
                      <a:pt x="2585778" y="44604"/>
                      <a:pt x="2640577" y="22939"/>
                      <a:pt x="2703024" y="22939"/>
                    </a:cubicBezTo>
                    <a:close/>
                    <a:moveTo>
                      <a:pt x="1841522" y="21665"/>
                    </a:moveTo>
                    <a:lnTo>
                      <a:pt x="2111697" y="21665"/>
                    </a:lnTo>
                    <a:lnTo>
                      <a:pt x="2111697" y="112148"/>
                    </a:lnTo>
                    <a:lnTo>
                      <a:pt x="1930731" y="110874"/>
                    </a:lnTo>
                    <a:lnTo>
                      <a:pt x="1930731" y="201356"/>
                    </a:lnTo>
                    <a:lnTo>
                      <a:pt x="2065819" y="202631"/>
                    </a:lnTo>
                    <a:lnTo>
                      <a:pt x="2065819" y="293114"/>
                    </a:lnTo>
                    <a:lnTo>
                      <a:pt x="1930731" y="291840"/>
                    </a:lnTo>
                    <a:lnTo>
                      <a:pt x="1929457" y="472806"/>
                    </a:lnTo>
                    <a:lnTo>
                      <a:pt x="1838973" y="472806"/>
                    </a:lnTo>
                    <a:close/>
                    <a:moveTo>
                      <a:pt x="1401851" y="19116"/>
                    </a:moveTo>
                    <a:lnTo>
                      <a:pt x="1492335" y="19116"/>
                    </a:lnTo>
                    <a:lnTo>
                      <a:pt x="1491060" y="290565"/>
                    </a:lnTo>
                    <a:cubicBezTo>
                      <a:pt x="1491060" y="338993"/>
                      <a:pt x="1531841" y="381048"/>
                      <a:pt x="1581543" y="381048"/>
                    </a:cubicBezTo>
                    <a:cubicBezTo>
                      <a:pt x="1631245" y="382323"/>
                      <a:pt x="1673300" y="340267"/>
                      <a:pt x="1673300" y="291840"/>
                    </a:cubicBezTo>
                    <a:lnTo>
                      <a:pt x="1674575" y="20390"/>
                    </a:lnTo>
                    <a:lnTo>
                      <a:pt x="1765058" y="20390"/>
                    </a:lnTo>
                    <a:lnTo>
                      <a:pt x="1763784" y="293114"/>
                    </a:lnTo>
                    <a:cubicBezTo>
                      <a:pt x="1763784" y="342816"/>
                      <a:pt x="1745942" y="386146"/>
                      <a:pt x="1710258" y="421830"/>
                    </a:cubicBezTo>
                    <a:cubicBezTo>
                      <a:pt x="1674575" y="457513"/>
                      <a:pt x="1631245" y="474080"/>
                      <a:pt x="1581543" y="474080"/>
                    </a:cubicBezTo>
                    <a:cubicBezTo>
                      <a:pt x="1530567" y="474080"/>
                      <a:pt x="1488511" y="456238"/>
                      <a:pt x="1452827" y="420555"/>
                    </a:cubicBezTo>
                    <a:cubicBezTo>
                      <a:pt x="1417144" y="384872"/>
                      <a:pt x="1400577" y="341542"/>
                      <a:pt x="1400577" y="291840"/>
                    </a:cubicBezTo>
                    <a:close/>
                    <a:moveTo>
                      <a:pt x="2272273" y="14018"/>
                    </a:moveTo>
                    <a:lnTo>
                      <a:pt x="2474904" y="474080"/>
                    </a:lnTo>
                    <a:lnTo>
                      <a:pt x="2376774" y="472806"/>
                    </a:lnTo>
                    <a:lnTo>
                      <a:pt x="2347463" y="403987"/>
                    </a:lnTo>
                    <a:lnTo>
                      <a:pt x="2193260" y="402713"/>
                    </a:lnTo>
                    <a:lnTo>
                      <a:pt x="2162674" y="470257"/>
                    </a:lnTo>
                    <a:lnTo>
                      <a:pt x="2064544" y="468982"/>
                    </a:lnTo>
                    <a:close/>
                    <a:moveTo>
                      <a:pt x="967278" y="5097"/>
                    </a:moveTo>
                    <a:lnTo>
                      <a:pt x="1236178" y="265077"/>
                    </a:lnTo>
                    <a:lnTo>
                      <a:pt x="1237453" y="15293"/>
                    </a:lnTo>
                    <a:lnTo>
                      <a:pt x="1327936" y="15293"/>
                    </a:lnTo>
                    <a:lnTo>
                      <a:pt x="1325387" y="475354"/>
                    </a:lnTo>
                    <a:lnTo>
                      <a:pt x="1056487" y="215375"/>
                    </a:lnTo>
                    <a:lnTo>
                      <a:pt x="1055212" y="465159"/>
                    </a:lnTo>
                    <a:lnTo>
                      <a:pt x="964729" y="465159"/>
                    </a:lnTo>
                    <a:close/>
                    <a:moveTo>
                      <a:pt x="704749" y="3823"/>
                    </a:moveTo>
                    <a:lnTo>
                      <a:pt x="907380" y="463885"/>
                    </a:lnTo>
                    <a:lnTo>
                      <a:pt x="809250" y="462611"/>
                    </a:lnTo>
                    <a:lnTo>
                      <a:pt x="779939" y="393792"/>
                    </a:lnTo>
                    <a:lnTo>
                      <a:pt x="625735" y="392518"/>
                    </a:lnTo>
                    <a:lnTo>
                      <a:pt x="595150" y="460062"/>
                    </a:lnTo>
                    <a:lnTo>
                      <a:pt x="497020" y="458787"/>
                    </a:lnTo>
                    <a:close/>
                    <a:moveTo>
                      <a:pt x="2549" y="0"/>
                    </a:moveTo>
                    <a:lnTo>
                      <a:pt x="221748" y="302035"/>
                    </a:lnTo>
                    <a:lnTo>
                      <a:pt x="443495" y="1274"/>
                    </a:lnTo>
                    <a:lnTo>
                      <a:pt x="440946" y="461336"/>
                    </a:lnTo>
                    <a:lnTo>
                      <a:pt x="350463" y="461336"/>
                    </a:lnTo>
                    <a:lnTo>
                      <a:pt x="351737" y="275273"/>
                    </a:lnTo>
                    <a:lnTo>
                      <a:pt x="220473" y="453690"/>
                    </a:lnTo>
                    <a:lnTo>
                      <a:pt x="91758" y="273998"/>
                    </a:lnTo>
                    <a:lnTo>
                      <a:pt x="90483" y="460062"/>
                    </a:lnTo>
                    <a:lnTo>
                      <a:pt x="0" y="460062"/>
                    </a:ln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7" name="One Team Built to Win">
                <a:extLst>
                  <a:ext uri="{FF2B5EF4-FFF2-40B4-BE49-F238E27FC236}">
                    <a16:creationId xmlns:a16="http://schemas.microsoft.com/office/drawing/2014/main" id="{ED132C09-13B1-4780-B6B7-0ABB2FE9A357}"/>
                  </a:ext>
                </a:extLst>
              </p:cNvPr>
              <p:cNvSpPr/>
              <p:nvPr/>
            </p:nvSpPr>
            <p:spPr>
              <a:xfrm>
                <a:off x="5808229" y="5835864"/>
                <a:ext cx="7441278" cy="513588"/>
              </a:xfrm>
              <a:custGeom>
                <a:avLst/>
                <a:gdLst>
                  <a:gd name="connsiteX0" fmla="*/ 3700886 w 7441278"/>
                  <a:gd name="connsiteY0" fmla="*/ 282918 h 513588"/>
                  <a:gd name="connsiteX1" fmla="*/ 3699611 w 7441278"/>
                  <a:gd name="connsiteY1" fmla="*/ 392518 h 513588"/>
                  <a:gd name="connsiteX2" fmla="*/ 3717453 w 7441278"/>
                  <a:gd name="connsiteY2" fmla="*/ 392518 h 513588"/>
                  <a:gd name="connsiteX3" fmla="*/ 3776075 w 7441278"/>
                  <a:gd name="connsiteY3" fmla="*/ 392518 h 513588"/>
                  <a:gd name="connsiteX4" fmla="*/ 3829601 w 7441278"/>
                  <a:gd name="connsiteY4" fmla="*/ 340267 h 513588"/>
                  <a:gd name="connsiteX5" fmla="*/ 3777350 w 7441278"/>
                  <a:gd name="connsiteY5" fmla="*/ 284193 h 513588"/>
                  <a:gd name="connsiteX6" fmla="*/ 3700886 w 7441278"/>
                  <a:gd name="connsiteY6" fmla="*/ 282918 h 513588"/>
                  <a:gd name="connsiteX7" fmla="*/ 3345325 w 7441278"/>
                  <a:gd name="connsiteY7" fmla="*/ 268900 h 513588"/>
                  <a:gd name="connsiteX8" fmla="*/ 3405223 w 7441278"/>
                  <a:gd name="connsiteY8" fmla="*/ 328797 h 513588"/>
                  <a:gd name="connsiteX9" fmla="*/ 3344051 w 7441278"/>
                  <a:gd name="connsiteY9" fmla="*/ 388694 h 513588"/>
                  <a:gd name="connsiteX10" fmla="*/ 3285428 w 7441278"/>
                  <a:gd name="connsiteY10" fmla="*/ 328797 h 513588"/>
                  <a:gd name="connsiteX11" fmla="*/ 3345325 w 7441278"/>
                  <a:gd name="connsiteY11" fmla="*/ 268900 h 513588"/>
                  <a:gd name="connsiteX12" fmla="*/ 2330896 w 7441278"/>
                  <a:gd name="connsiteY12" fmla="*/ 228119 h 513588"/>
                  <a:gd name="connsiteX13" fmla="*/ 2288840 w 7441278"/>
                  <a:gd name="connsiteY13" fmla="*/ 322425 h 513588"/>
                  <a:gd name="connsiteX14" fmla="*/ 2371677 w 7441278"/>
                  <a:gd name="connsiteY14" fmla="*/ 323700 h 513588"/>
                  <a:gd name="connsiteX15" fmla="*/ 5880127 w 7441278"/>
                  <a:gd name="connsiteY15" fmla="*/ 133813 h 513588"/>
                  <a:gd name="connsiteX16" fmla="*/ 5781997 w 7441278"/>
                  <a:gd name="connsiteY16" fmla="*/ 173319 h 513588"/>
                  <a:gd name="connsiteX17" fmla="*/ 5741216 w 7441278"/>
                  <a:gd name="connsiteY17" fmla="*/ 270174 h 513588"/>
                  <a:gd name="connsiteX18" fmla="*/ 5780723 w 7441278"/>
                  <a:gd name="connsiteY18" fmla="*/ 367029 h 513588"/>
                  <a:gd name="connsiteX19" fmla="*/ 5877578 w 7441278"/>
                  <a:gd name="connsiteY19" fmla="*/ 407810 h 513588"/>
                  <a:gd name="connsiteX20" fmla="*/ 5974433 w 7441278"/>
                  <a:gd name="connsiteY20" fmla="*/ 368304 h 513588"/>
                  <a:gd name="connsiteX21" fmla="*/ 6015214 w 7441278"/>
                  <a:gd name="connsiteY21" fmla="*/ 271449 h 513588"/>
                  <a:gd name="connsiteX22" fmla="*/ 5975707 w 7441278"/>
                  <a:gd name="connsiteY22" fmla="*/ 174594 h 513588"/>
                  <a:gd name="connsiteX23" fmla="*/ 5880127 w 7441278"/>
                  <a:gd name="connsiteY23" fmla="*/ 133813 h 513588"/>
                  <a:gd name="connsiteX24" fmla="*/ 3700886 w 7441278"/>
                  <a:gd name="connsiteY24" fmla="*/ 119794 h 513588"/>
                  <a:gd name="connsiteX25" fmla="*/ 3700886 w 7441278"/>
                  <a:gd name="connsiteY25" fmla="*/ 202631 h 513588"/>
                  <a:gd name="connsiteX26" fmla="*/ 3735295 w 7441278"/>
                  <a:gd name="connsiteY26" fmla="*/ 200082 h 513588"/>
                  <a:gd name="connsiteX27" fmla="*/ 3774801 w 7441278"/>
                  <a:gd name="connsiteY27" fmla="*/ 159301 h 513588"/>
                  <a:gd name="connsiteX28" fmla="*/ 3736569 w 7441278"/>
                  <a:gd name="connsiteY28" fmla="*/ 119794 h 513588"/>
                  <a:gd name="connsiteX29" fmla="*/ 230668 w 7441278"/>
                  <a:gd name="connsiteY29" fmla="*/ 95581 h 513588"/>
                  <a:gd name="connsiteX30" fmla="*/ 132539 w 7441278"/>
                  <a:gd name="connsiteY30" fmla="*/ 135087 h 513588"/>
                  <a:gd name="connsiteX31" fmla="*/ 91758 w 7441278"/>
                  <a:gd name="connsiteY31" fmla="*/ 231942 h 513588"/>
                  <a:gd name="connsiteX32" fmla="*/ 131264 w 7441278"/>
                  <a:gd name="connsiteY32" fmla="*/ 328797 h 513588"/>
                  <a:gd name="connsiteX33" fmla="*/ 228120 w 7441278"/>
                  <a:gd name="connsiteY33" fmla="*/ 369579 h 513588"/>
                  <a:gd name="connsiteX34" fmla="*/ 324974 w 7441278"/>
                  <a:gd name="connsiteY34" fmla="*/ 330072 h 513588"/>
                  <a:gd name="connsiteX35" fmla="*/ 365756 w 7441278"/>
                  <a:gd name="connsiteY35" fmla="*/ 233217 h 513588"/>
                  <a:gd name="connsiteX36" fmla="*/ 326249 w 7441278"/>
                  <a:gd name="connsiteY36" fmla="*/ 136362 h 513588"/>
                  <a:gd name="connsiteX37" fmla="*/ 230668 w 7441278"/>
                  <a:gd name="connsiteY37" fmla="*/ 95581 h 513588"/>
                  <a:gd name="connsiteX38" fmla="*/ 6917495 w 7441278"/>
                  <a:gd name="connsiteY38" fmla="*/ 52251 h 513588"/>
                  <a:gd name="connsiteX39" fmla="*/ 7007979 w 7441278"/>
                  <a:gd name="connsiteY39" fmla="*/ 52251 h 513588"/>
                  <a:gd name="connsiteX40" fmla="*/ 7005430 w 7441278"/>
                  <a:gd name="connsiteY40" fmla="*/ 502117 h 513588"/>
                  <a:gd name="connsiteX41" fmla="*/ 6914947 w 7441278"/>
                  <a:gd name="connsiteY41" fmla="*/ 502117 h 513588"/>
                  <a:gd name="connsiteX42" fmla="*/ 6332542 w 7441278"/>
                  <a:gd name="connsiteY42" fmla="*/ 48427 h 513588"/>
                  <a:gd name="connsiteX43" fmla="*/ 6429397 w 7441278"/>
                  <a:gd name="connsiteY43" fmla="*/ 49701 h 513588"/>
                  <a:gd name="connsiteX44" fmla="*/ 6510959 w 7441278"/>
                  <a:gd name="connsiteY44" fmla="*/ 262528 h 513588"/>
                  <a:gd name="connsiteX45" fmla="*/ 6596345 w 7441278"/>
                  <a:gd name="connsiteY45" fmla="*/ 50976 h 513588"/>
                  <a:gd name="connsiteX46" fmla="*/ 6677907 w 7441278"/>
                  <a:gd name="connsiteY46" fmla="*/ 263802 h 513588"/>
                  <a:gd name="connsiteX47" fmla="*/ 6762018 w 7441278"/>
                  <a:gd name="connsiteY47" fmla="*/ 52250 h 513588"/>
                  <a:gd name="connsiteX48" fmla="*/ 6860147 w 7441278"/>
                  <a:gd name="connsiteY48" fmla="*/ 52250 h 513588"/>
                  <a:gd name="connsiteX49" fmla="*/ 6676633 w 7441278"/>
                  <a:gd name="connsiteY49" fmla="*/ 511038 h 513588"/>
                  <a:gd name="connsiteX50" fmla="*/ 6593796 w 7441278"/>
                  <a:gd name="connsiteY50" fmla="*/ 286742 h 513588"/>
                  <a:gd name="connsiteX51" fmla="*/ 6509684 w 7441278"/>
                  <a:gd name="connsiteY51" fmla="*/ 509763 h 513588"/>
                  <a:gd name="connsiteX52" fmla="*/ 7080621 w 7441278"/>
                  <a:gd name="connsiteY52" fmla="*/ 43330 h 513588"/>
                  <a:gd name="connsiteX53" fmla="*/ 7349521 w 7441278"/>
                  <a:gd name="connsiteY53" fmla="*/ 303310 h 513588"/>
                  <a:gd name="connsiteX54" fmla="*/ 7350795 w 7441278"/>
                  <a:gd name="connsiteY54" fmla="*/ 53525 h 513588"/>
                  <a:gd name="connsiteX55" fmla="*/ 7441278 w 7441278"/>
                  <a:gd name="connsiteY55" fmla="*/ 53525 h 513588"/>
                  <a:gd name="connsiteX56" fmla="*/ 7438730 w 7441278"/>
                  <a:gd name="connsiteY56" fmla="*/ 513588 h 513588"/>
                  <a:gd name="connsiteX57" fmla="*/ 7169830 w 7441278"/>
                  <a:gd name="connsiteY57" fmla="*/ 253608 h 513588"/>
                  <a:gd name="connsiteX58" fmla="*/ 7168555 w 7441278"/>
                  <a:gd name="connsiteY58" fmla="*/ 503392 h 513588"/>
                  <a:gd name="connsiteX59" fmla="*/ 7078072 w 7441278"/>
                  <a:gd name="connsiteY59" fmla="*/ 503392 h 513588"/>
                  <a:gd name="connsiteX60" fmla="*/ 5877578 w 7441278"/>
                  <a:gd name="connsiteY60" fmla="*/ 42055 h 513588"/>
                  <a:gd name="connsiteX61" fmla="*/ 6039428 w 7441278"/>
                  <a:gd name="connsiteY61" fmla="*/ 110873 h 513588"/>
                  <a:gd name="connsiteX62" fmla="*/ 6105697 w 7441278"/>
                  <a:gd name="connsiteY62" fmla="*/ 272723 h 513588"/>
                  <a:gd name="connsiteX63" fmla="*/ 6036879 w 7441278"/>
                  <a:gd name="connsiteY63" fmla="*/ 433299 h 513588"/>
                  <a:gd name="connsiteX64" fmla="*/ 5875029 w 7441278"/>
                  <a:gd name="connsiteY64" fmla="*/ 498294 h 513588"/>
                  <a:gd name="connsiteX65" fmla="*/ 5714453 w 7441278"/>
                  <a:gd name="connsiteY65" fmla="*/ 430750 h 513588"/>
                  <a:gd name="connsiteX66" fmla="*/ 5648184 w 7441278"/>
                  <a:gd name="connsiteY66" fmla="*/ 268900 h 513588"/>
                  <a:gd name="connsiteX67" fmla="*/ 5715728 w 7441278"/>
                  <a:gd name="connsiteY67" fmla="*/ 108324 h 513588"/>
                  <a:gd name="connsiteX68" fmla="*/ 5877578 w 7441278"/>
                  <a:gd name="connsiteY68" fmla="*/ 42055 h 513588"/>
                  <a:gd name="connsiteX69" fmla="*/ 5342325 w 7441278"/>
                  <a:gd name="connsiteY69" fmla="*/ 42055 h 513588"/>
                  <a:gd name="connsiteX70" fmla="*/ 5654555 w 7441278"/>
                  <a:gd name="connsiteY70" fmla="*/ 44604 h 513588"/>
                  <a:gd name="connsiteX71" fmla="*/ 5654555 w 7441278"/>
                  <a:gd name="connsiteY71" fmla="*/ 133813 h 513588"/>
                  <a:gd name="connsiteX72" fmla="*/ 5543682 w 7441278"/>
                  <a:gd name="connsiteY72" fmla="*/ 132538 h 513588"/>
                  <a:gd name="connsiteX73" fmla="*/ 5541133 w 7441278"/>
                  <a:gd name="connsiteY73" fmla="*/ 491922 h 513588"/>
                  <a:gd name="connsiteX74" fmla="*/ 5450650 w 7441278"/>
                  <a:gd name="connsiteY74" fmla="*/ 491922 h 513588"/>
                  <a:gd name="connsiteX75" fmla="*/ 5453199 w 7441278"/>
                  <a:gd name="connsiteY75" fmla="*/ 132538 h 513588"/>
                  <a:gd name="connsiteX76" fmla="*/ 5342325 w 7441278"/>
                  <a:gd name="connsiteY76" fmla="*/ 131264 h 513588"/>
                  <a:gd name="connsiteX77" fmla="*/ 4804524 w 7441278"/>
                  <a:gd name="connsiteY77" fmla="*/ 38232 h 513588"/>
                  <a:gd name="connsiteX78" fmla="*/ 5116754 w 7441278"/>
                  <a:gd name="connsiteY78" fmla="*/ 40781 h 513588"/>
                  <a:gd name="connsiteX79" fmla="*/ 5116754 w 7441278"/>
                  <a:gd name="connsiteY79" fmla="*/ 129989 h 513588"/>
                  <a:gd name="connsiteX80" fmla="*/ 5005881 w 7441278"/>
                  <a:gd name="connsiteY80" fmla="*/ 128715 h 513588"/>
                  <a:gd name="connsiteX81" fmla="*/ 5003332 w 7441278"/>
                  <a:gd name="connsiteY81" fmla="*/ 488099 h 513588"/>
                  <a:gd name="connsiteX82" fmla="*/ 4912849 w 7441278"/>
                  <a:gd name="connsiteY82" fmla="*/ 488099 h 513588"/>
                  <a:gd name="connsiteX83" fmla="*/ 4915398 w 7441278"/>
                  <a:gd name="connsiteY83" fmla="*/ 128715 h 513588"/>
                  <a:gd name="connsiteX84" fmla="*/ 4804524 w 7441278"/>
                  <a:gd name="connsiteY84" fmla="*/ 127441 h 513588"/>
                  <a:gd name="connsiteX85" fmla="*/ 4577680 w 7441278"/>
                  <a:gd name="connsiteY85" fmla="*/ 36957 h 513588"/>
                  <a:gd name="connsiteX86" fmla="*/ 4668163 w 7441278"/>
                  <a:gd name="connsiteY86" fmla="*/ 38231 h 513588"/>
                  <a:gd name="connsiteX87" fmla="*/ 4665615 w 7441278"/>
                  <a:gd name="connsiteY87" fmla="*/ 397615 h 513588"/>
                  <a:gd name="connsiteX88" fmla="*/ 4846580 w 7441278"/>
                  <a:gd name="connsiteY88" fmla="*/ 398889 h 513588"/>
                  <a:gd name="connsiteX89" fmla="*/ 4846580 w 7441278"/>
                  <a:gd name="connsiteY89" fmla="*/ 488098 h 513588"/>
                  <a:gd name="connsiteX90" fmla="*/ 4575131 w 7441278"/>
                  <a:gd name="connsiteY90" fmla="*/ 486823 h 513588"/>
                  <a:gd name="connsiteX91" fmla="*/ 4413280 w 7441278"/>
                  <a:gd name="connsiteY91" fmla="*/ 35683 h 513588"/>
                  <a:gd name="connsiteX92" fmla="*/ 4503764 w 7441278"/>
                  <a:gd name="connsiteY92" fmla="*/ 35683 h 513588"/>
                  <a:gd name="connsiteX93" fmla="*/ 4501215 w 7441278"/>
                  <a:gd name="connsiteY93" fmla="*/ 485550 h 513588"/>
                  <a:gd name="connsiteX94" fmla="*/ 4410732 w 7441278"/>
                  <a:gd name="connsiteY94" fmla="*/ 485550 h 513588"/>
                  <a:gd name="connsiteX95" fmla="*/ 3976158 w 7441278"/>
                  <a:gd name="connsiteY95" fmla="*/ 34408 h 513588"/>
                  <a:gd name="connsiteX96" fmla="*/ 4066642 w 7441278"/>
                  <a:gd name="connsiteY96" fmla="*/ 34408 h 513588"/>
                  <a:gd name="connsiteX97" fmla="*/ 4065367 w 7441278"/>
                  <a:gd name="connsiteY97" fmla="*/ 305858 h 513588"/>
                  <a:gd name="connsiteX98" fmla="*/ 4155850 w 7441278"/>
                  <a:gd name="connsiteY98" fmla="*/ 396341 h 513588"/>
                  <a:gd name="connsiteX99" fmla="*/ 4247607 w 7441278"/>
                  <a:gd name="connsiteY99" fmla="*/ 307132 h 513588"/>
                  <a:gd name="connsiteX100" fmla="*/ 4248882 w 7441278"/>
                  <a:gd name="connsiteY100" fmla="*/ 35682 h 513588"/>
                  <a:gd name="connsiteX101" fmla="*/ 4339365 w 7441278"/>
                  <a:gd name="connsiteY101" fmla="*/ 35682 h 513588"/>
                  <a:gd name="connsiteX102" fmla="*/ 4338091 w 7441278"/>
                  <a:gd name="connsiteY102" fmla="*/ 308406 h 513588"/>
                  <a:gd name="connsiteX103" fmla="*/ 4284565 w 7441278"/>
                  <a:gd name="connsiteY103" fmla="*/ 437122 h 513588"/>
                  <a:gd name="connsiteX104" fmla="*/ 4155850 w 7441278"/>
                  <a:gd name="connsiteY104" fmla="*/ 489372 h 513588"/>
                  <a:gd name="connsiteX105" fmla="*/ 4027134 w 7441278"/>
                  <a:gd name="connsiteY105" fmla="*/ 435847 h 513588"/>
                  <a:gd name="connsiteX106" fmla="*/ 3974884 w 7441278"/>
                  <a:gd name="connsiteY106" fmla="*/ 307132 h 513588"/>
                  <a:gd name="connsiteX107" fmla="*/ 3611677 w 7441278"/>
                  <a:gd name="connsiteY107" fmla="*/ 29311 h 513588"/>
                  <a:gd name="connsiteX108" fmla="*/ 3705983 w 7441278"/>
                  <a:gd name="connsiteY108" fmla="*/ 29311 h 513588"/>
                  <a:gd name="connsiteX109" fmla="*/ 3737843 w 7441278"/>
                  <a:gd name="connsiteY109" fmla="*/ 29311 h 513588"/>
                  <a:gd name="connsiteX110" fmla="*/ 3827052 w 7441278"/>
                  <a:gd name="connsiteY110" fmla="*/ 67543 h 513588"/>
                  <a:gd name="connsiteX111" fmla="*/ 3862736 w 7441278"/>
                  <a:gd name="connsiteY111" fmla="*/ 152929 h 513588"/>
                  <a:gd name="connsiteX112" fmla="*/ 3842345 w 7441278"/>
                  <a:gd name="connsiteY112" fmla="*/ 216649 h 513588"/>
                  <a:gd name="connsiteX113" fmla="*/ 3876754 w 7441278"/>
                  <a:gd name="connsiteY113" fmla="*/ 239589 h 513588"/>
                  <a:gd name="connsiteX114" fmla="*/ 3917535 w 7441278"/>
                  <a:gd name="connsiteY114" fmla="*/ 340267 h 513588"/>
                  <a:gd name="connsiteX115" fmla="*/ 3875480 w 7441278"/>
                  <a:gd name="connsiteY115" fmla="*/ 439671 h 513588"/>
                  <a:gd name="connsiteX116" fmla="*/ 3776075 w 7441278"/>
                  <a:gd name="connsiteY116" fmla="*/ 480452 h 513588"/>
                  <a:gd name="connsiteX117" fmla="*/ 3609128 w 7441278"/>
                  <a:gd name="connsiteY117" fmla="*/ 479178 h 513588"/>
                  <a:gd name="connsiteX118" fmla="*/ 1818583 w 7441278"/>
                  <a:gd name="connsiteY118" fmla="*/ 17841 h 513588"/>
                  <a:gd name="connsiteX119" fmla="*/ 2087483 w 7441278"/>
                  <a:gd name="connsiteY119" fmla="*/ 19115 h 513588"/>
                  <a:gd name="connsiteX120" fmla="*/ 2087483 w 7441278"/>
                  <a:gd name="connsiteY120" fmla="*/ 109599 h 513588"/>
                  <a:gd name="connsiteX121" fmla="*/ 1906518 w 7441278"/>
                  <a:gd name="connsiteY121" fmla="*/ 108324 h 513588"/>
                  <a:gd name="connsiteX122" fmla="*/ 1906518 w 7441278"/>
                  <a:gd name="connsiteY122" fmla="*/ 198807 h 513588"/>
                  <a:gd name="connsiteX123" fmla="*/ 2041605 w 7441278"/>
                  <a:gd name="connsiteY123" fmla="*/ 200081 h 513588"/>
                  <a:gd name="connsiteX124" fmla="*/ 2041605 w 7441278"/>
                  <a:gd name="connsiteY124" fmla="*/ 290565 h 513588"/>
                  <a:gd name="connsiteX125" fmla="*/ 1906518 w 7441278"/>
                  <a:gd name="connsiteY125" fmla="*/ 289290 h 513588"/>
                  <a:gd name="connsiteX126" fmla="*/ 1906518 w 7441278"/>
                  <a:gd name="connsiteY126" fmla="*/ 379773 h 513588"/>
                  <a:gd name="connsiteX127" fmla="*/ 2087483 w 7441278"/>
                  <a:gd name="connsiteY127" fmla="*/ 381048 h 513588"/>
                  <a:gd name="connsiteX128" fmla="*/ 2087483 w 7441278"/>
                  <a:gd name="connsiteY128" fmla="*/ 470256 h 513588"/>
                  <a:gd name="connsiteX129" fmla="*/ 1816034 w 7441278"/>
                  <a:gd name="connsiteY129" fmla="*/ 468982 h 513588"/>
                  <a:gd name="connsiteX130" fmla="*/ 1446455 w 7441278"/>
                  <a:gd name="connsiteY130" fmla="*/ 15292 h 513588"/>
                  <a:gd name="connsiteX131" fmla="*/ 1758685 w 7441278"/>
                  <a:gd name="connsiteY131" fmla="*/ 17841 h 513588"/>
                  <a:gd name="connsiteX132" fmla="*/ 1758685 w 7441278"/>
                  <a:gd name="connsiteY132" fmla="*/ 107050 h 513588"/>
                  <a:gd name="connsiteX133" fmla="*/ 1647812 w 7441278"/>
                  <a:gd name="connsiteY133" fmla="*/ 105775 h 513588"/>
                  <a:gd name="connsiteX134" fmla="*/ 1645263 w 7441278"/>
                  <a:gd name="connsiteY134" fmla="*/ 465158 h 513588"/>
                  <a:gd name="connsiteX135" fmla="*/ 1554780 w 7441278"/>
                  <a:gd name="connsiteY135" fmla="*/ 465158 h 513588"/>
                  <a:gd name="connsiteX136" fmla="*/ 1557329 w 7441278"/>
                  <a:gd name="connsiteY136" fmla="*/ 105775 h 513588"/>
                  <a:gd name="connsiteX137" fmla="*/ 1446455 w 7441278"/>
                  <a:gd name="connsiteY137" fmla="*/ 104501 h 513588"/>
                  <a:gd name="connsiteX138" fmla="*/ 2593424 w 7441278"/>
                  <a:gd name="connsiteY138" fmla="*/ 14018 h 513588"/>
                  <a:gd name="connsiteX139" fmla="*/ 2812623 w 7441278"/>
                  <a:gd name="connsiteY139" fmla="*/ 316053 h 513588"/>
                  <a:gd name="connsiteX140" fmla="*/ 3034370 w 7441278"/>
                  <a:gd name="connsiteY140" fmla="*/ 15292 h 513588"/>
                  <a:gd name="connsiteX141" fmla="*/ 3031821 w 7441278"/>
                  <a:gd name="connsiteY141" fmla="*/ 475354 h 513588"/>
                  <a:gd name="connsiteX142" fmla="*/ 2941338 w 7441278"/>
                  <a:gd name="connsiteY142" fmla="*/ 475354 h 513588"/>
                  <a:gd name="connsiteX143" fmla="*/ 2942613 w 7441278"/>
                  <a:gd name="connsiteY143" fmla="*/ 289290 h 513588"/>
                  <a:gd name="connsiteX144" fmla="*/ 2811349 w 7441278"/>
                  <a:gd name="connsiteY144" fmla="*/ 467708 h 513588"/>
                  <a:gd name="connsiteX145" fmla="*/ 2682633 w 7441278"/>
                  <a:gd name="connsiteY145" fmla="*/ 288016 h 513588"/>
                  <a:gd name="connsiteX146" fmla="*/ 2681359 w 7441278"/>
                  <a:gd name="connsiteY146" fmla="*/ 474080 h 513588"/>
                  <a:gd name="connsiteX147" fmla="*/ 2590875 w 7441278"/>
                  <a:gd name="connsiteY147" fmla="*/ 474080 h 513588"/>
                  <a:gd name="connsiteX148" fmla="*/ 2332170 w 7441278"/>
                  <a:gd name="connsiteY148" fmla="*/ 12744 h 513588"/>
                  <a:gd name="connsiteX149" fmla="*/ 2534801 w 7441278"/>
                  <a:gd name="connsiteY149" fmla="*/ 472806 h 513588"/>
                  <a:gd name="connsiteX150" fmla="*/ 2436671 w 7441278"/>
                  <a:gd name="connsiteY150" fmla="*/ 471531 h 513588"/>
                  <a:gd name="connsiteX151" fmla="*/ 2407360 w 7441278"/>
                  <a:gd name="connsiteY151" fmla="*/ 402713 h 513588"/>
                  <a:gd name="connsiteX152" fmla="*/ 2253156 w 7441278"/>
                  <a:gd name="connsiteY152" fmla="*/ 401439 h 513588"/>
                  <a:gd name="connsiteX153" fmla="*/ 2222571 w 7441278"/>
                  <a:gd name="connsiteY153" fmla="*/ 468983 h 513588"/>
                  <a:gd name="connsiteX154" fmla="*/ 2124441 w 7441278"/>
                  <a:gd name="connsiteY154" fmla="*/ 467708 h 513588"/>
                  <a:gd name="connsiteX155" fmla="*/ 953258 w 7441278"/>
                  <a:gd name="connsiteY155" fmla="*/ 12744 h 513588"/>
                  <a:gd name="connsiteX156" fmla="*/ 1222159 w 7441278"/>
                  <a:gd name="connsiteY156" fmla="*/ 14018 h 513588"/>
                  <a:gd name="connsiteX157" fmla="*/ 1222159 w 7441278"/>
                  <a:gd name="connsiteY157" fmla="*/ 104501 h 513588"/>
                  <a:gd name="connsiteX158" fmla="*/ 1041193 w 7441278"/>
                  <a:gd name="connsiteY158" fmla="*/ 103227 h 513588"/>
                  <a:gd name="connsiteX159" fmla="*/ 1041193 w 7441278"/>
                  <a:gd name="connsiteY159" fmla="*/ 193710 h 513588"/>
                  <a:gd name="connsiteX160" fmla="*/ 1176280 w 7441278"/>
                  <a:gd name="connsiteY160" fmla="*/ 194984 h 513588"/>
                  <a:gd name="connsiteX161" fmla="*/ 1176280 w 7441278"/>
                  <a:gd name="connsiteY161" fmla="*/ 285468 h 513588"/>
                  <a:gd name="connsiteX162" fmla="*/ 1041193 w 7441278"/>
                  <a:gd name="connsiteY162" fmla="*/ 284193 h 513588"/>
                  <a:gd name="connsiteX163" fmla="*/ 1041193 w 7441278"/>
                  <a:gd name="connsiteY163" fmla="*/ 374676 h 513588"/>
                  <a:gd name="connsiteX164" fmla="*/ 1222159 w 7441278"/>
                  <a:gd name="connsiteY164" fmla="*/ 375951 h 513588"/>
                  <a:gd name="connsiteX165" fmla="*/ 1222159 w 7441278"/>
                  <a:gd name="connsiteY165" fmla="*/ 465159 h 513588"/>
                  <a:gd name="connsiteX166" fmla="*/ 950710 w 7441278"/>
                  <a:gd name="connsiteY166" fmla="*/ 463885 h 513588"/>
                  <a:gd name="connsiteX167" fmla="*/ 229394 w 7441278"/>
                  <a:gd name="connsiteY167" fmla="*/ 3823 h 513588"/>
                  <a:gd name="connsiteX168" fmla="*/ 391244 w 7441278"/>
                  <a:gd name="connsiteY168" fmla="*/ 72641 h 513588"/>
                  <a:gd name="connsiteX169" fmla="*/ 457513 w 7441278"/>
                  <a:gd name="connsiteY169" fmla="*/ 234491 h 513588"/>
                  <a:gd name="connsiteX170" fmla="*/ 388695 w 7441278"/>
                  <a:gd name="connsiteY170" fmla="*/ 395067 h 513588"/>
                  <a:gd name="connsiteX171" fmla="*/ 226845 w 7441278"/>
                  <a:gd name="connsiteY171" fmla="*/ 460062 h 513588"/>
                  <a:gd name="connsiteX172" fmla="*/ 66269 w 7441278"/>
                  <a:gd name="connsiteY172" fmla="*/ 392518 h 513588"/>
                  <a:gd name="connsiteX173" fmla="*/ 0 w 7441278"/>
                  <a:gd name="connsiteY173" fmla="*/ 230668 h 513588"/>
                  <a:gd name="connsiteX174" fmla="*/ 67544 w 7441278"/>
                  <a:gd name="connsiteY174" fmla="*/ 70092 h 513588"/>
                  <a:gd name="connsiteX175" fmla="*/ 229394 w 7441278"/>
                  <a:gd name="connsiteY175" fmla="*/ 3823 h 513588"/>
                  <a:gd name="connsiteX176" fmla="*/ 516136 w 7441278"/>
                  <a:gd name="connsiteY176" fmla="*/ 0 h 513588"/>
                  <a:gd name="connsiteX177" fmla="*/ 785036 w 7441278"/>
                  <a:gd name="connsiteY177" fmla="*/ 259980 h 513588"/>
                  <a:gd name="connsiteX178" fmla="*/ 786311 w 7441278"/>
                  <a:gd name="connsiteY178" fmla="*/ 10195 h 513588"/>
                  <a:gd name="connsiteX179" fmla="*/ 876793 w 7441278"/>
                  <a:gd name="connsiteY179" fmla="*/ 10195 h 513588"/>
                  <a:gd name="connsiteX180" fmla="*/ 874245 w 7441278"/>
                  <a:gd name="connsiteY180" fmla="*/ 470257 h 513588"/>
                  <a:gd name="connsiteX181" fmla="*/ 605344 w 7441278"/>
                  <a:gd name="connsiteY181" fmla="*/ 210278 h 513588"/>
                  <a:gd name="connsiteX182" fmla="*/ 604070 w 7441278"/>
                  <a:gd name="connsiteY182" fmla="*/ 460062 h 513588"/>
                  <a:gd name="connsiteX183" fmla="*/ 513587 w 7441278"/>
                  <a:gd name="connsiteY183" fmla="*/ 460062 h 5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441278" h="513588">
                    <a:moveTo>
                      <a:pt x="3700886" y="282918"/>
                    </a:moveTo>
                    <a:lnTo>
                      <a:pt x="3699611" y="392518"/>
                    </a:lnTo>
                    <a:lnTo>
                      <a:pt x="3717453" y="392518"/>
                    </a:lnTo>
                    <a:lnTo>
                      <a:pt x="3776075" y="392518"/>
                    </a:lnTo>
                    <a:cubicBezTo>
                      <a:pt x="3805387" y="393792"/>
                      <a:pt x="3828327" y="369579"/>
                      <a:pt x="3829601" y="340267"/>
                    </a:cubicBezTo>
                    <a:cubicBezTo>
                      <a:pt x="3829601" y="310956"/>
                      <a:pt x="3805387" y="286742"/>
                      <a:pt x="3777350" y="284193"/>
                    </a:cubicBezTo>
                    <a:cubicBezTo>
                      <a:pt x="3750587" y="282918"/>
                      <a:pt x="3727648" y="284193"/>
                      <a:pt x="3700886" y="282918"/>
                    </a:cubicBezTo>
                    <a:close/>
                    <a:moveTo>
                      <a:pt x="3345325" y="268900"/>
                    </a:moveTo>
                    <a:cubicBezTo>
                      <a:pt x="3378460" y="268900"/>
                      <a:pt x="3405223" y="295662"/>
                      <a:pt x="3405223" y="328797"/>
                    </a:cubicBezTo>
                    <a:cubicBezTo>
                      <a:pt x="3405223" y="361932"/>
                      <a:pt x="3377185" y="388694"/>
                      <a:pt x="3344051" y="388694"/>
                    </a:cubicBezTo>
                    <a:cubicBezTo>
                      <a:pt x="3310916" y="388694"/>
                      <a:pt x="3284154" y="361932"/>
                      <a:pt x="3285428" y="328797"/>
                    </a:cubicBezTo>
                    <a:cubicBezTo>
                      <a:pt x="3285428" y="295662"/>
                      <a:pt x="3312191" y="268900"/>
                      <a:pt x="3345325" y="268900"/>
                    </a:cubicBezTo>
                    <a:close/>
                    <a:moveTo>
                      <a:pt x="2330896" y="228119"/>
                    </a:moveTo>
                    <a:lnTo>
                      <a:pt x="2288840" y="322425"/>
                    </a:lnTo>
                    <a:lnTo>
                      <a:pt x="2371677" y="323700"/>
                    </a:lnTo>
                    <a:close/>
                    <a:moveTo>
                      <a:pt x="5880127" y="133813"/>
                    </a:moveTo>
                    <a:cubicBezTo>
                      <a:pt x="5840620" y="132538"/>
                      <a:pt x="5807485" y="146557"/>
                      <a:pt x="5781997" y="173319"/>
                    </a:cubicBezTo>
                    <a:cubicBezTo>
                      <a:pt x="5755235" y="200082"/>
                      <a:pt x="5741216" y="231942"/>
                      <a:pt x="5741216" y="270174"/>
                    </a:cubicBezTo>
                    <a:cubicBezTo>
                      <a:pt x="5741216" y="308407"/>
                      <a:pt x="5753960" y="340267"/>
                      <a:pt x="5780723" y="367029"/>
                    </a:cubicBezTo>
                    <a:cubicBezTo>
                      <a:pt x="5807485" y="393792"/>
                      <a:pt x="5839345" y="407810"/>
                      <a:pt x="5877578" y="407810"/>
                    </a:cubicBezTo>
                    <a:cubicBezTo>
                      <a:pt x="5914536" y="407810"/>
                      <a:pt x="5947670" y="395067"/>
                      <a:pt x="5974433" y="368304"/>
                    </a:cubicBezTo>
                    <a:cubicBezTo>
                      <a:pt x="6001196" y="341541"/>
                      <a:pt x="6015214" y="309681"/>
                      <a:pt x="6015214" y="271449"/>
                    </a:cubicBezTo>
                    <a:cubicBezTo>
                      <a:pt x="6015214" y="234491"/>
                      <a:pt x="6002470" y="201356"/>
                      <a:pt x="5975707" y="174594"/>
                    </a:cubicBezTo>
                    <a:cubicBezTo>
                      <a:pt x="5948944" y="147831"/>
                      <a:pt x="5917084" y="133813"/>
                      <a:pt x="5880127" y="133813"/>
                    </a:cubicBezTo>
                    <a:close/>
                    <a:moveTo>
                      <a:pt x="3700886" y="119794"/>
                    </a:moveTo>
                    <a:lnTo>
                      <a:pt x="3700886" y="202631"/>
                    </a:lnTo>
                    <a:cubicBezTo>
                      <a:pt x="3708532" y="202631"/>
                      <a:pt x="3720002" y="201356"/>
                      <a:pt x="3735295" y="200082"/>
                    </a:cubicBezTo>
                    <a:cubicBezTo>
                      <a:pt x="3756959" y="197533"/>
                      <a:pt x="3774801" y="182240"/>
                      <a:pt x="3774801" y="159301"/>
                    </a:cubicBezTo>
                    <a:cubicBezTo>
                      <a:pt x="3774801" y="137636"/>
                      <a:pt x="3758234" y="119794"/>
                      <a:pt x="3736569" y="119794"/>
                    </a:cubicBezTo>
                    <a:close/>
                    <a:moveTo>
                      <a:pt x="230668" y="95581"/>
                    </a:moveTo>
                    <a:cubicBezTo>
                      <a:pt x="192436" y="95581"/>
                      <a:pt x="159301" y="108325"/>
                      <a:pt x="132539" y="135087"/>
                    </a:cubicBezTo>
                    <a:cubicBezTo>
                      <a:pt x="105776" y="161850"/>
                      <a:pt x="91758" y="193710"/>
                      <a:pt x="91758" y="231942"/>
                    </a:cubicBezTo>
                    <a:cubicBezTo>
                      <a:pt x="91758" y="270175"/>
                      <a:pt x="104502" y="302035"/>
                      <a:pt x="131264" y="328797"/>
                    </a:cubicBezTo>
                    <a:cubicBezTo>
                      <a:pt x="158027" y="355560"/>
                      <a:pt x="189887" y="369579"/>
                      <a:pt x="228120" y="369579"/>
                    </a:cubicBezTo>
                    <a:cubicBezTo>
                      <a:pt x="265077" y="369579"/>
                      <a:pt x="298212" y="356835"/>
                      <a:pt x="324974" y="330072"/>
                    </a:cubicBezTo>
                    <a:cubicBezTo>
                      <a:pt x="351737" y="303309"/>
                      <a:pt x="365756" y="271449"/>
                      <a:pt x="365756" y="233217"/>
                    </a:cubicBezTo>
                    <a:cubicBezTo>
                      <a:pt x="365756" y="196259"/>
                      <a:pt x="353012" y="163124"/>
                      <a:pt x="326249" y="136362"/>
                    </a:cubicBezTo>
                    <a:cubicBezTo>
                      <a:pt x="299486" y="109599"/>
                      <a:pt x="267626" y="95581"/>
                      <a:pt x="230668" y="95581"/>
                    </a:cubicBezTo>
                    <a:close/>
                    <a:moveTo>
                      <a:pt x="6917495" y="52251"/>
                    </a:moveTo>
                    <a:lnTo>
                      <a:pt x="7007979" y="52251"/>
                    </a:lnTo>
                    <a:lnTo>
                      <a:pt x="7005430" y="502117"/>
                    </a:lnTo>
                    <a:lnTo>
                      <a:pt x="6914947" y="502117"/>
                    </a:lnTo>
                    <a:close/>
                    <a:moveTo>
                      <a:pt x="6332542" y="48427"/>
                    </a:moveTo>
                    <a:lnTo>
                      <a:pt x="6429397" y="49701"/>
                    </a:lnTo>
                    <a:lnTo>
                      <a:pt x="6510959" y="262528"/>
                    </a:lnTo>
                    <a:lnTo>
                      <a:pt x="6596345" y="50976"/>
                    </a:lnTo>
                    <a:lnTo>
                      <a:pt x="6677907" y="263802"/>
                    </a:lnTo>
                    <a:lnTo>
                      <a:pt x="6762018" y="52250"/>
                    </a:lnTo>
                    <a:lnTo>
                      <a:pt x="6860147" y="52250"/>
                    </a:lnTo>
                    <a:lnTo>
                      <a:pt x="6676633" y="511038"/>
                    </a:lnTo>
                    <a:lnTo>
                      <a:pt x="6593796" y="286742"/>
                    </a:lnTo>
                    <a:lnTo>
                      <a:pt x="6509684" y="509763"/>
                    </a:lnTo>
                    <a:close/>
                    <a:moveTo>
                      <a:pt x="7080621" y="43330"/>
                    </a:moveTo>
                    <a:lnTo>
                      <a:pt x="7349521" y="303310"/>
                    </a:lnTo>
                    <a:lnTo>
                      <a:pt x="7350795" y="53525"/>
                    </a:lnTo>
                    <a:lnTo>
                      <a:pt x="7441278" y="53525"/>
                    </a:lnTo>
                    <a:lnTo>
                      <a:pt x="7438730" y="513588"/>
                    </a:lnTo>
                    <a:lnTo>
                      <a:pt x="7169830" y="253608"/>
                    </a:lnTo>
                    <a:lnTo>
                      <a:pt x="7168555" y="503392"/>
                    </a:lnTo>
                    <a:lnTo>
                      <a:pt x="7078072" y="503392"/>
                    </a:lnTo>
                    <a:close/>
                    <a:moveTo>
                      <a:pt x="5877578" y="42055"/>
                    </a:moveTo>
                    <a:cubicBezTo>
                      <a:pt x="5941298" y="42055"/>
                      <a:pt x="5994824" y="64995"/>
                      <a:pt x="6039428" y="110873"/>
                    </a:cubicBezTo>
                    <a:cubicBezTo>
                      <a:pt x="6084032" y="155477"/>
                      <a:pt x="6105697" y="210277"/>
                      <a:pt x="6105697" y="272723"/>
                    </a:cubicBezTo>
                    <a:cubicBezTo>
                      <a:pt x="6105697" y="335169"/>
                      <a:pt x="6082757" y="388695"/>
                      <a:pt x="6036879" y="433299"/>
                    </a:cubicBezTo>
                    <a:cubicBezTo>
                      <a:pt x="5992275" y="476629"/>
                      <a:pt x="5937475" y="499568"/>
                      <a:pt x="5875029" y="498294"/>
                    </a:cubicBezTo>
                    <a:cubicBezTo>
                      <a:pt x="5812583" y="498294"/>
                      <a:pt x="5759058" y="475355"/>
                      <a:pt x="5714453" y="430750"/>
                    </a:cubicBezTo>
                    <a:cubicBezTo>
                      <a:pt x="5669849" y="386146"/>
                      <a:pt x="5648184" y="331346"/>
                      <a:pt x="5648184" y="268900"/>
                    </a:cubicBezTo>
                    <a:cubicBezTo>
                      <a:pt x="5648184" y="206454"/>
                      <a:pt x="5671123" y="152929"/>
                      <a:pt x="5715728" y="108324"/>
                    </a:cubicBezTo>
                    <a:cubicBezTo>
                      <a:pt x="5760332" y="63720"/>
                      <a:pt x="5815131" y="42055"/>
                      <a:pt x="5877578" y="42055"/>
                    </a:cubicBezTo>
                    <a:close/>
                    <a:moveTo>
                      <a:pt x="5342325" y="42055"/>
                    </a:moveTo>
                    <a:lnTo>
                      <a:pt x="5654555" y="44604"/>
                    </a:lnTo>
                    <a:lnTo>
                      <a:pt x="5654555" y="133813"/>
                    </a:lnTo>
                    <a:lnTo>
                      <a:pt x="5543682" y="132538"/>
                    </a:lnTo>
                    <a:lnTo>
                      <a:pt x="5541133" y="491922"/>
                    </a:lnTo>
                    <a:lnTo>
                      <a:pt x="5450650" y="491922"/>
                    </a:lnTo>
                    <a:lnTo>
                      <a:pt x="5453199" y="132538"/>
                    </a:lnTo>
                    <a:lnTo>
                      <a:pt x="5342325" y="131264"/>
                    </a:lnTo>
                    <a:close/>
                    <a:moveTo>
                      <a:pt x="4804524" y="38232"/>
                    </a:moveTo>
                    <a:lnTo>
                      <a:pt x="5116754" y="40781"/>
                    </a:lnTo>
                    <a:lnTo>
                      <a:pt x="5116754" y="129989"/>
                    </a:lnTo>
                    <a:lnTo>
                      <a:pt x="5005881" y="128715"/>
                    </a:lnTo>
                    <a:lnTo>
                      <a:pt x="5003332" y="488099"/>
                    </a:lnTo>
                    <a:lnTo>
                      <a:pt x="4912849" y="488099"/>
                    </a:lnTo>
                    <a:lnTo>
                      <a:pt x="4915398" y="128715"/>
                    </a:lnTo>
                    <a:lnTo>
                      <a:pt x="4804524" y="127441"/>
                    </a:lnTo>
                    <a:close/>
                    <a:moveTo>
                      <a:pt x="4577680" y="36957"/>
                    </a:moveTo>
                    <a:lnTo>
                      <a:pt x="4668163" y="38231"/>
                    </a:lnTo>
                    <a:lnTo>
                      <a:pt x="4665615" y="397615"/>
                    </a:lnTo>
                    <a:lnTo>
                      <a:pt x="4846580" y="398889"/>
                    </a:lnTo>
                    <a:lnTo>
                      <a:pt x="4846580" y="488098"/>
                    </a:lnTo>
                    <a:lnTo>
                      <a:pt x="4575131" y="486823"/>
                    </a:lnTo>
                    <a:close/>
                    <a:moveTo>
                      <a:pt x="4413280" y="35683"/>
                    </a:moveTo>
                    <a:lnTo>
                      <a:pt x="4503764" y="35683"/>
                    </a:lnTo>
                    <a:lnTo>
                      <a:pt x="4501215" y="485550"/>
                    </a:lnTo>
                    <a:lnTo>
                      <a:pt x="4410732" y="485550"/>
                    </a:lnTo>
                    <a:close/>
                    <a:moveTo>
                      <a:pt x="3976158" y="34408"/>
                    </a:moveTo>
                    <a:lnTo>
                      <a:pt x="4066642" y="34408"/>
                    </a:lnTo>
                    <a:lnTo>
                      <a:pt x="4065367" y="305858"/>
                    </a:lnTo>
                    <a:cubicBezTo>
                      <a:pt x="4065367" y="354285"/>
                      <a:pt x="4106148" y="396341"/>
                      <a:pt x="4155850" y="396341"/>
                    </a:cubicBezTo>
                    <a:cubicBezTo>
                      <a:pt x="4204278" y="396341"/>
                      <a:pt x="4246333" y="355559"/>
                      <a:pt x="4247607" y="307132"/>
                    </a:cubicBezTo>
                    <a:lnTo>
                      <a:pt x="4248882" y="35682"/>
                    </a:lnTo>
                    <a:lnTo>
                      <a:pt x="4339365" y="35682"/>
                    </a:lnTo>
                    <a:lnTo>
                      <a:pt x="4338091" y="308406"/>
                    </a:lnTo>
                    <a:cubicBezTo>
                      <a:pt x="4338091" y="358108"/>
                      <a:pt x="4320249" y="401438"/>
                      <a:pt x="4284565" y="437122"/>
                    </a:cubicBezTo>
                    <a:cubicBezTo>
                      <a:pt x="4248882" y="472805"/>
                      <a:pt x="4205552" y="489372"/>
                      <a:pt x="4155850" y="489372"/>
                    </a:cubicBezTo>
                    <a:cubicBezTo>
                      <a:pt x="4104874" y="489372"/>
                      <a:pt x="4062818" y="471530"/>
                      <a:pt x="4027134" y="435847"/>
                    </a:cubicBezTo>
                    <a:cubicBezTo>
                      <a:pt x="3991451" y="400164"/>
                      <a:pt x="3974884" y="356834"/>
                      <a:pt x="3974884" y="307132"/>
                    </a:cubicBezTo>
                    <a:close/>
                    <a:moveTo>
                      <a:pt x="3611677" y="29311"/>
                    </a:moveTo>
                    <a:lnTo>
                      <a:pt x="3705983" y="29311"/>
                    </a:lnTo>
                    <a:lnTo>
                      <a:pt x="3737843" y="29311"/>
                    </a:lnTo>
                    <a:cubicBezTo>
                      <a:pt x="3772252" y="29311"/>
                      <a:pt x="3802838" y="42055"/>
                      <a:pt x="3827052" y="67543"/>
                    </a:cubicBezTo>
                    <a:cubicBezTo>
                      <a:pt x="3851266" y="91757"/>
                      <a:pt x="3862736" y="121069"/>
                      <a:pt x="3862736" y="152929"/>
                    </a:cubicBezTo>
                    <a:cubicBezTo>
                      <a:pt x="3861461" y="177143"/>
                      <a:pt x="3851266" y="202631"/>
                      <a:pt x="3842345" y="216649"/>
                    </a:cubicBezTo>
                    <a:cubicBezTo>
                      <a:pt x="3853815" y="221747"/>
                      <a:pt x="3867833" y="231942"/>
                      <a:pt x="3876754" y="239589"/>
                    </a:cubicBezTo>
                    <a:cubicBezTo>
                      <a:pt x="3903516" y="267626"/>
                      <a:pt x="3917535" y="300761"/>
                      <a:pt x="3917535" y="340267"/>
                    </a:cubicBezTo>
                    <a:cubicBezTo>
                      <a:pt x="3917535" y="379774"/>
                      <a:pt x="3903516" y="412908"/>
                      <a:pt x="3875480" y="439671"/>
                    </a:cubicBezTo>
                    <a:cubicBezTo>
                      <a:pt x="3847443" y="467708"/>
                      <a:pt x="3814308" y="481727"/>
                      <a:pt x="3776075" y="480452"/>
                    </a:cubicBezTo>
                    <a:lnTo>
                      <a:pt x="3609128" y="479178"/>
                    </a:lnTo>
                    <a:close/>
                    <a:moveTo>
                      <a:pt x="1818583" y="17841"/>
                    </a:moveTo>
                    <a:lnTo>
                      <a:pt x="2087483" y="19115"/>
                    </a:lnTo>
                    <a:lnTo>
                      <a:pt x="2087483" y="109599"/>
                    </a:lnTo>
                    <a:lnTo>
                      <a:pt x="1906518" y="108324"/>
                    </a:lnTo>
                    <a:lnTo>
                      <a:pt x="1906518" y="198807"/>
                    </a:lnTo>
                    <a:lnTo>
                      <a:pt x="2041605" y="200081"/>
                    </a:lnTo>
                    <a:lnTo>
                      <a:pt x="2041605" y="290565"/>
                    </a:lnTo>
                    <a:lnTo>
                      <a:pt x="1906518" y="289290"/>
                    </a:lnTo>
                    <a:lnTo>
                      <a:pt x="1906518" y="379773"/>
                    </a:lnTo>
                    <a:lnTo>
                      <a:pt x="2087483" y="381048"/>
                    </a:lnTo>
                    <a:lnTo>
                      <a:pt x="2087483" y="470256"/>
                    </a:lnTo>
                    <a:lnTo>
                      <a:pt x="1816034" y="468982"/>
                    </a:lnTo>
                    <a:close/>
                    <a:moveTo>
                      <a:pt x="1446455" y="15292"/>
                    </a:moveTo>
                    <a:lnTo>
                      <a:pt x="1758685" y="17841"/>
                    </a:lnTo>
                    <a:lnTo>
                      <a:pt x="1758685" y="107050"/>
                    </a:lnTo>
                    <a:lnTo>
                      <a:pt x="1647812" y="105775"/>
                    </a:lnTo>
                    <a:lnTo>
                      <a:pt x="1645263" y="465158"/>
                    </a:lnTo>
                    <a:lnTo>
                      <a:pt x="1554780" y="465158"/>
                    </a:lnTo>
                    <a:lnTo>
                      <a:pt x="1557329" y="105775"/>
                    </a:lnTo>
                    <a:lnTo>
                      <a:pt x="1446455" y="104501"/>
                    </a:lnTo>
                    <a:close/>
                    <a:moveTo>
                      <a:pt x="2593424" y="14018"/>
                    </a:moveTo>
                    <a:lnTo>
                      <a:pt x="2812623" y="316053"/>
                    </a:lnTo>
                    <a:lnTo>
                      <a:pt x="3034370" y="15292"/>
                    </a:lnTo>
                    <a:lnTo>
                      <a:pt x="3031821" y="475354"/>
                    </a:lnTo>
                    <a:lnTo>
                      <a:pt x="2941338" y="475354"/>
                    </a:lnTo>
                    <a:lnTo>
                      <a:pt x="2942613" y="289290"/>
                    </a:lnTo>
                    <a:lnTo>
                      <a:pt x="2811349" y="467708"/>
                    </a:lnTo>
                    <a:lnTo>
                      <a:pt x="2682633" y="288016"/>
                    </a:lnTo>
                    <a:lnTo>
                      <a:pt x="2681359" y="474080"/>
                    </a:lnTo>
                    <a:lnTo>
                      <a:pt x="2590875" y="474080"/>
                    </a:lnTo>
                    <a:close/>
                    <a:moveTo>
                      <a:pt x="2332170" y="12744"/>
                    </a:moveTo>
                    <a:lnTo>
                      <a:pt x="2534801" y="472806"/>
                    </a:lnTo>
                    <a:lnTo>
                      <a:pt x="2436671" y="471531"/>
                    </a:lnTo>
                    <a:lnTo>
                      <a:pt x="2407360" y="402713"/>
                    </a:lnTo>
                    <a:lnTo>
                      <a:pt x="2253156" y="401439"/>
                    </a:lnTo>
                    <a:lnTo>
                      <a:pt x="2222571" y="468983"/>
                    </a:lnTo>
                    <a:lnTo>
                      <a:pt x="2124441" y="467708"/>
                    </a:lnTo>
                    <a:close/>
                    <a:moveTo>
                      <a:pt x="953258" y="12744"/>
                    </a:moveTo>
                    <a:lnTo>
                      <a:pt x="1222159" y="14018"/>
                    </a:lnTo>
                    <a:lnTo>
                      <a:pt x="1222159" y="104501"/>
                    </a:lnTo>
                    <a:lnTo>
                      <a:pt x="1041193" y="103227"/>
                    </a:lnTo>
                    <a:lnTo>
                      <a:pt x="1041193" y="193710"/>
                    </a:lnTo>
                    <a:lnTo>
                      <a:pt x="1176280" y="194984"/>
                    </a:lnTo>
                    <a:lnTo>
                      <a:pt x="1176280" y="285468"/>
                    </a:lnTo>
                    <a:lnTo>
                      <a:pt x="1041193" y="284193"/>
                    </a:lnTo>
                    <a:lnTo>
                      <a:pt x="1041193" y="374676"/>
                    </a:lnTo>
                    <a:lnTo>
                      <a:pt x="1222159" y="375951"/>
                    </a:lnTo>
                    <a:lnTo>
                      <a:pt x="1222159" y="465159"/>
                    </a:lnTo>
                    <a:lnTo>
                      <a:pt x="950710" y="463885"/>
                    </a:lnTo>
                    <a:close/>
                    <a:moveTo>
                      <a:pt x="229394" y="3823"/>
                    </a:moveTo>
                    <a:cubicBezTo>
                      <a:pt x="293114" y="5097"/>
                      <a:pt x="346640" y="28037"/>
                      <a:pt x="391244" y="72641"/>
                    </a:cubicBezTo>
                    <a:cubicBezTo>
                      <a:pt x="435848" y="117245"/>
                      <a:pt x="457513" y="172045"/>
                      <a:pt x="457513" y="234491"/>
                    </a:cubicBezTo>
                    <a:cubicBezTo>
                      <a:pt x="457513" y="296937"/>
                      <a:pt x="434574" y="350463"/>
                      <a:pt x="388695" y="395067"/>
                    </a:cubicBezTo>
                    <a:cubicBezTo>
                      <a:pt x="344091" y="438397"/>
                      <a:pt x="289291" y="461336"/>
                      <a:pt x="226845" y="460062"/>
                    </a:cubicBezTo>
                    <a:cubicBezTo>
                      <a:pt x="164399" y="460062"/>
                      <a:pt x="110874" y="437123"/>
                      <a:pt x="66269" y="392518"/>
                    </a:cubicBezTo>
                    <a:cubicBezTo>
                      <a:pt x="21665" y="347914"/>
                      <a:pt x="0" y="293114"/>
                      <a:pt x="0" y="230668"/>
                    </a:cubicBezTo>
                    <a:cubicBezTo>
                      <a:pt x="0" y="168222"/>
                      <a:pt x="22940" y="114697"/>
                      <a:pt x="67544" y="70092"/>
                    </a:cubicBezTo>
                    <a:cubicBezTo>
                      <a:pt x="112148" y="25488"/>
                      <a:pt x="166948" y="3823"/>
                      <a:pt x="229394" y="3823"/>
                    </a:cubicBezTo>
                    <a:close/>
                    <a:moveTo>
                      <a:pt x="516136" y="0"/>
                    </a:moveTo>
                    <a:lnTo>
                      <a:pt x="785036" y="259980"/>
                    </a:lnTo>
                    <a:lnTo>
                      <a:pt x="786311" y="10195"/>
                    </a:lnTo>
                    <a:lnTo>
                      <a:pt x="876793" y="10195"/>
                    </a:lnTo>
                    <a:lnTo>
                      <a:pt x="874245" y="470257"/>
                    </a:lnTo>
                    <a:lnTo>
                      <a:pt x="605344" y="210278"/>
                    </a:lnTo>
                    <a:lnTo>
                      <a:pt x="604070" y="460062"/>
                    </a:lnTo>
                    <a:lnTo>
                      <a:pt x="513587" y="460062"/>
                    </a:ln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9" name="OneTeamSpirit_Icons_Lg.svg">
              <a:extLst>
                <a:ext uri="{FF2B5EF4-FFF2-40B4-BE49-F238E27FC236}">
                  <a16:creationId xmlns:a16="http://schemas.microsoft.com/office/drawing/2014/main" id="{38C7161F-3A0C-4049-8994-9EA8D5856BE8}"/>
                </a:ext>
              </a:extLst>
            </p:cNvPr>
            <p:cNvGrpSpPr/>
            <p:nvPr/>
          </p:nvGrpSpPr>
          <p:grpSpPr>
            <a:xfrm>
              <a:off x="1584644" y="1292403"/>
              <a:ext cx="4753940" cy="4578106"/>
              <a:chOff x="1584644" y="1292403"/>
              <a:chExt cx="4753940" cy="4578106"/>
            </a:xfrm>
          </p:grpSpPr>
          <p:sp>
            <p:nvSpPr>
              <p:cNvPr id="10" name="Blue LInes">
                <a:extLst>
                  <a:ext uri="{FF2B5EF4-FFF2-40B4-BE49-F238E27FC236}">
                    <a16:creationId xmlns:a16="http://schemas.microsoft.com/office/drawing/2014/main" id="{F6610FA8-16CD-41ED-83A8-530836B51F58}"/>
                  </a:ext>
                </a:extLst>
              </p:cNvPr>
              <p:cNvSpPr/>
              <p:nvPr/>
            </p:nvSpPr>
            <p:spPr>
              <a:xfrm>
                <a:off x="1584644" y="1292403"/>
                <a:ext cx="4753940" cy="4578106"/>
              </a:xfrm>
              <a:custGeom>
                <a:avLst/>
                <a:gdLst>
                  <a:gd name="connsiteX0" fmla="*/ 1942392 w 4753940"/>
                  <a:gd name="connsiteY0" fmla="*/ 3726565 h 4578106"/>
                  <a:gd name="connsiteX1" fmla="*/ 1851909 w 4753940"/>
                  <a:gd name="connsiteY1" fmla="*/ 3767346 h 4578106"/>
                  <a:gd name="connsiteX2" fmla="*/ 1816225 w 4753940"/>
                  <a:gd name="connsiteY2" fmla="*/ 3860378 h 4578106"/>
                  <a:gd name="connsiteX3" fmla="*/ 1857007 w 4753940"/>
                  <a:gd name="connsiteY3" fmla="*/ 3950861 h 4578106"/>
                  <a:gd name="connsiteX4" fmla="*/ 1950038 w 4753940"/>
                  <a:gd name="connsiteY4" fmla="*/ 3986545 h 4578106"/>
                  <a:gd name="connsiteX5" fmla="*/ 2041796 w 4753940"/>
                  <a:gd name="connsiteY5" fmla="*/ 3947038 h 4578106"/>
                  <a:gd name="connsiteX6" fmla="*/ 2050717 w 4753940"/>
                  <a:gd name="connsiteY6" fmla="*/ 3935568 h 4578106"/>
                  <a:gd name="connsiteX7" fmla="*/ 2074931 w 4753940"/>
                  <a:gd name="connsiteY7" fmla="*/ 3834890 h 4578106"/>
                  <a:gd name="connsiteX8" fmla="*/ 2035424 w 4753940"/>
                  <a:gd name="connsiteY8" fmla="*/ 3762249 h 4578106"/>
                  <a:gd name="connsiteX9" fmla="*/ 1942392 w 4753940"/>
                  <a:gd name="connsiteY9" fmla="*/ 3726565 h 4578106"/>
                  <a:gd name="connsiteX10" fmla="*/ 4498858 w 4753940"/>
                  <a:gd name="connsiteY10" fmla="*/ 2835753 h 4578106"/>
                  <a:gd name="connsiteX11" fmla="*/ 4408374 w 4753940"/>
                  <a:gd name="connsiteY11" fmla="*/ 2876534 h 4578106"/>
                  <a:gd name="connsiteX12" fmla="*/ 4372691 w 4753940"/>
                  <a:gd name="connsiteY12" fmla="*/ 2969566 h 4578106"/>
                  <a:gd name="connsiteX13" fmla="*/ 4413472 w 4753940"/>
                  <a:gd name="connsiteY13" fmla="*/ 3060049 h 4578106"/>
                  <a:gd name="connsiteX14" fmla="*/ 4506504 w 4753940"/>
                  <a:gd name="connsiteY14" fmla="*/ 3095732 h 4578106"/>
                  <a:gd name="connsiteX15" fmla="*/ 4596987 w 4753940"/>
                  <a:gd name="connsiteY15" fmla="*/ 3054951 h 4578106"/>
                  <a:gd name="connsiteX16" fmla="*/ 4632671 w 4753940"/>
                  <a:gd name="connsiteY16" fmla="*/ 2961919 h 4578106"/>
                  <a:gd name="connsiteX17" fmla="*/ 4591890 w 4753940"/>
                  <a:gd name="connsiteY17" fmla="*/ 2871436 h 4578106"/>
                  <a:gd name="connsiteX18" fmla="*/ 4568950 w 4753940"/>
                  <a:gd name="connsiteY18" fmla="*/ 2853595 h 4578106"/>
                  <a:gd name="connsiteX19" fmla="*/ 4500132 w 4753940"/>
                  <a:gd name="connsiteY19" fmla="*/ 2835753 h 4578106"/>
                  <a:gd name="connsiteX20" fmla="*/ 246152 w 4753940"/>
                  <a:gd name="connsiteY20" fmla="*/ 2127180 h 4578106"/>
                  <a:gd name="connsiteX21" fmla="*/ 155669 w 4753940"/>
                  <a:gd name="connsiteY21" fmla="*/ 2167962 h 4578106"/>
                  <a:gd name="connsiteX22" fmla="*/ 119986 w 4753940"/>
                  <a:gd name="connsiteY22" fmla="*/ 2260993 h 4578106"/>
                  <a:gd name="connsiteX23" fmla="*/ 160767 w 4753940"/>
                  <a:gd name="connsiteY23" fmla="*/ 2351476 h 4578106"/>
                  <a:gd name="connsiteX24" fmla="*/ 193902 w 4753940"/>
                  <a:gd name="connsiteY24" fmla="*/ 2374416 h 4578106"/>
                  <a:gd name="connsiteX25" fmla="*/ 313696 w 4753940"/>
                  <a:gd name="connsiteY25" fmla="*/ 2370593 h 4578106"/>
                  <a:gd name="connsiteX26" fmla="*/ 344282 w 4753940"/>
                  <a:gd name="connsiteY26" fmla="*/ 2346379 h 4578106"/>
                  <a:gd name="connsiteX27" fmla="*/ 379965 w 4753940"/>
                  <a:gd name="connsiteY27" fmla="*/ 2253347 h 4578106"/>
                  <a:gd name="connsiteX28" fmla="*/ 339184 w 4753940"/>
                  <a:gd name="connsiteY28" fmla="*/ 2162864 h 4578106"/>
                  <a:gd name="connsiteX29" fmla="*/ 246152 w 4753940"/>
                  <a:gd name="connsiteY29" fmla="*/ 2127180 h 4578106"/>
                  <a:gd name="connsiteX30" fmla="*/ 243604 w 4753940"/>
                  <a:gd name="connsiteY30" fmla="*/ 2006111 h 4578106"/>
                  <a:gd name="connsiteX31" fmla="*/ 423295 w 4753940"/>
                  <a:gd name="connsiteY31" fmla="*/ 2073655 h 4578106"/>
                  <a:gd name="connsiteX32" fmla="*/ 502309 w 4753940"/>
                  <a:gd name="connsiteY32" fmla="*/ 2249524 h 4578106"/>
                  <a:gd name="connsiteX33" fmla="*/ 434765 w 4753940"/>
                  <a:gd name="connsiteY33" fmla="*/ 2429216 h 4578106"/>
                  <a:gd name="connsiteX34" fmla="*/ 372319 w 4753940"/>
                  <a:gd name="connsiteY34" fmla="*/ 2477643 h 4578106"/>
                  <a:gd name="connsiteX35" fmla="*/ 549462 w 4753940"/>
                  <a:gd name="connsiteY35" fmla="*/ 3155629 h 4578106"/>
                  <a:gd name="connsiteX36" fmla="*/ 1019719 w 4753940"/>
                  <a:gd name="connsiteY36" fmla="*/ 3810676 h 4578106"/>
                  <a:gd name="connsiteX37" fmla="*/ 2216390 w 4753940"/>
                  <a:gd name="connsiteY37" fmla="*/ 4358672 h 4578106"/>
                  <a:gd name="connsiteX38" fmla="*/ 3504818 w 4753940"/>
                  <a:gd name="connsiteY38" fmla="*/ 4074478 h 4578106"/>
                  <a:gd name="connsiteX39" fmla="*/ 3614417 w 4753940"/>
                  <a:gd name="connsiteY39" fmla="*/ 4252896 h 4578106"/>
                  <a:gd name="connsiteX40" fmla="*/ 2196000 w 4753940"/>
                  <a:gd name="connsiteY40" fmla="*/ 4565126 h 4578106"/>
                  <a:gd name="connsiteX41" fmla="*/ 879534 w 4753940"/>
                  <a:gd name="connsiteY41" fmla="*/ 3962330 h 4578106"/>
                  <a:gd name="connsiteX42" fmla="*/ 362124 w 4753940"/>
                  <a:gd name="connsiteY42" fmla="*/ 3242289 h 4578106"/>
                  <a:gd name="connsiteX43" fmla="*/ 165865 w 4753940"/>
                  <a:gd name="connsiteY43" fmla="*/ 2494210 h 4578106"/>
                  <a:gd name="connsiteX44" fmla="*/ 79205 w 4753940"/>
                  <a:gd name="connsiteY44" fmla="*/ 2440685 h 4578106"/>
                  <a:gd name="connsiteX45" fmla="*/ 191 w 4753940"/>
                  <a:gd name="connsiteY45" fmla="*/ 2264816 h 4578106"/>
                  <a:gd name="connsiteX46" fmla="*/ 67735 w 4753940"/>
                  <a:gd name="connsiteY46" fmla="*/ 2085125 h 4578106"/>
                  <a:gd name="connsiteX47" fmla="*/ 243604 w 4753940"/>
                  <a:gd name="connsiteY47" fmla="*/ 2006111 h 4578106"/>
                  <a:gd name="connsiteX48" fmla="*/ 4113986 w 4753940"/>
                  <a:gd name="connsiteY48" fmla="*/ 1869750 h 4578106"/>
                  <a:gd name="connsiteX49" fmla="*/ 4112712 w 4753940"/>
                  <a:gd name="connsiteY49" fmla="*/ 2728702 h 4578106"/>
                  <a:gd name="connsiteX50" fmla="*/ 3699803 w 4753940"/>
                  <a:gd name="connsiteY50" fmla="*/ 3479330 h 4578106"/>
                  <a:gd name="connsiteX51" fmla="*/ 2938980 w 4753940"/>
                  <a:gd name="connsiteY51" fmla="*/ 3952136 h 4578106"/>
                  <a:gd name="connsiteX52" fmla="*/ 2150121 w 4753940"/>
                  <a:gd name="connsiteY52" fmla="*/ 4003112 h 4578106"/>
                  <a:gd name="connsiteX53" fmla="*/ 2129730 w 4753940"/>
                  <a:gd name="connsiteY53" fmla="*/ 4028601 h 4578106"/>
                  <a:gd name="connsiteX54" fmla="*/ 1953862 w 4753940"/>
                  <a:gd name="connsiteY54" fmla="*/ 4107614 h 4578106"/>
                  <a:gd name="connsiteX55" fmla="*/ 1774170 w 4753940"/>
                  <a:gd name="connsiteY55" fmla="*/ 4040070 h 4578106"/>
                  <a:gd name="connsiteX56" fmla="*/ 1695156 w 4753940"/>
                  <a:gd name="connsiteY56" fmla="*/ 3864201 h 4578106"/>
                  <a:gd name="connsiteX57" fmla="*/ 1762700 w 4753940"/>
                  <a:gd name="connsiteY57" fmla="*/ 3684510 h 4578106"/>
                  <a:gd name="connsiteX58" fmla="*/ 1938569 w 4753940"/>
                  <a:gd name="connsiteY58" fmla="*/ 3605496 h 4578106"/>
                  <a:gd name="connsiteX59" fmla="*/ 2118261 w 4753940"/>
                  <a:gd name="connsiteY59" fmla="*/ 3673040 h 4578106"/>
                  <a:gd name="connsiteX60" fmla="*/ 2190902 w 4753940"/>
                  <a:gd name="connsiteY60" fmla="*/ 3800481 h 4578106"/>
                  <a:gd name="connsiteX61" fmla="*/ 2879083 w 4753940"/>
                  <a:gd name="connsiteY61" fmla="*/ 3754602 h 4578106"/>
                  <a:gd name="connsiteX62" fmla="*/ 3548148 w 4753940"/>
                  <a:gd name="connsiteY62" fmla="*/ 3337870 h 4578106"/>
                  <a:gd name="connsiteX63" fmla="*/ 3911355 w 4753940"/>
                  <a:gd name="connsiteY63" fmla="*/ 2677726 h 4578106"/>
                  <a:gd name="connsiteX64" fmla="*/ 3912629 w 4753940"/>
                  <a:gd name="connsiteY64" fmla="*/ 1920726 h 4578106"/>
                  <a:gd name="connsiteX65" fmla="*/ 3643728 w 4753940"/>
                  <a:gd name="connsiteY65" fmla="*/ 1092360 h 4578106"/>
                  <a:gd name="connsiteX66" fmla="*/ 3553245 w 4753940"/>
                  <a:gd name="connsiteY66" fmla="*/ 1133142 h 4578106"/>
                  <a:gd name="connsiteX67" fmla="*/ 3517562 w 4753940"/>
                  <a:gd name="connsiteY67" fmla="*/ 1226173 h 4578106"/>
                  <a:gd name="connsiteX68" fmla="*/ 3558343 w 4753940"/>
                  <a:gd name="connsiteY68" fmla="*/ 1316656 h 4578106"/>
                  <a:gd name="connsiteX69" fmla="*/ 3651375 w 4753940"/>
                  <a:gd name="connsiteY69" fmla="*/ 1352340 h 4578106"/>
                  <a:gd name="connsiteX70" fmla="*/ 3741858 w 4753940"/>
                  <a:gd name="connsiteY70" fmla="*/ 1311559 h 4578106"/>
                  <a:gd name="connsiteX71" fmla="*/ 3777541 w 4753940"/>
                  <a:gd name="connsiteY71" fmla="*/ 1218527 h 4578106"/>
                  <a:gd name="connsiteX72" fmla="*/ 3736760 w 4753940"/>
                  <a:gd name="connsiteY72" fmla="*/ 1128044 h 4578106"/>
                  <a:gd name="connsiteX73" fmla="*/ 3643728 w 4753940"/>
                  <a:gd name="connsiteY73" fmla="*/ 1092360 h 4578106"/>
                  <a:gd name="connsiteX74" fmla="*/ 2379514 w 4753940"/>
                  <a:gd name="connsiteY74" fmla="*/ 567304 h 4578106"/>
                  <a:gd name="connsiteX75" fmla="*/ 3565990 w 4753940"/>
                  <a:gd name="connsiteY75" fmla="*/ 985310 h 4578106"/>
                  <a:gd name="connsiteX76" fmla="*/ 3639905 w 4753940"/>
                  <a:gd name="connsiteY76" fmla="*/ 971292 h 4578106"/>
                  <a:gd name="connsiteX77" fmla="*/ 3819597 w 4753940"/>
                  <a:gd name="connsiteY77" fmla="*/ 1038835 h 4578106"/>
                  <a:gd name="connsiteX78" fmla="*/ 3898610 w 4753940"/>
                  <a:gd name="connsiteY78" fmla="*/ 1214704 h 4578106"/>
                  <a:gd name="connsiteX79" fmla="*/ 3829792 w 4753940"/>
                  <a:gd name="connsiteY79" fmla="*/ 1395670 h 4578106"/>
                  <a:gd name="connsiteX80" fmla="*/ 3653924 w 4753940"/>
                  <a:gd name="connsiteY80" fmla="*/ 1474683 h 4578106"/>
                  <a:gd name="connsiteX81" fmla="*/ 3474232 w 4753940"/>
                  <a:gd name="connsiteY81" fmla="*/ 1407140 h 4578106"/>
                  <a:gd name="connsiteX82" fmla="*/ 3395218 w 4753940"/>
                  <a:gd name="connsiteY82" fmla="*/ 1231271 h 4578106"/>
                  <a:gd name="connsiteX83" fmla="*/ 3413060 w 4753940"/>
                  <a:gd name="connsiteY83" fmla="*/ 1129318 h 4578106"/>
                  <a:gd name="connsiteX84" fmla="*/ 2385886 w 4753940"/>
                  <a:gd name="connsiteY84" fmla="*/ 775032 h 4578106"/>
                  <a:gd name="connsiteX85" fmla="*/ 1324303 w 4753940"/>
                  <a:gd name="connsiteY85" fmla="*/ 1256759 h 4578106"/>
                  <a:gd name="connsiteX86" fmla="*/ 913943 w 4753940"/>
                  <a:gd name="connsiteY86" fmla="*/ 2347654 h 4578106"/>
                  <a:gd name="connsiteX87" fmla="*/ 1395669 w 4753940"/>
                  <a:gd name="connsiteY87" fmla="*/ 3409237 h 4578106"/>
                  <a:gd name="connsiteX88" fmla="*/ 1252936 w 4753940"/>
                  <a:gd name="connsiteY88" fmla="*/ 3560892 h 4578106"/>
                  <a:gd name="connsiteX89" fmla="*/ 706214 w 4753940"/>
                  <a:gd name="connsiteY89" fmla="*/ 2354026 h 4578106"/>
                  <a:gd name="connsiteX90" fmla="*/ 1172648 w 4753940"/>
                  <a:gd name="connsiteY90" fmla="*/ 1114025 h 4578106"/>
                  <a:gd name="connsiteX91" fmla="*/ 2379514 w 4753940"/>
                  <a:gd name="connsiteY91" fmla="*/ 567304 h 4578106"/>
                  <a:gd name="connsiteX92" fmla="*/ 1673491 w 4753940"/>
                  <a:gd name="connsiteY92" fmla="*/ 121260 h 4578106"/>
                  <a:gd name="connsiteX93" fmla="*/ 1583008 w 4753940"/>
                  <a:gd name="connsiteY93" fmla="*/ 162041 h 4578106"/>
                  <a:gd name="connsiteX94" fmla="*/ 1547325 w 4753940"/>
                  <a:gd name="connsiteY94" fmla="*/ 255073 h 4578106"/>
                  <a:gd name="connsiteX95" fmla="*/ 1588106 w 4753940"/>
                  <a:gd name="connsiteY95" fmla="*/ 345556 h 4578106"/>
                  <a:gd name="connsiteX96" fmla="*/ 1681138 w 4753940"/>
                  <a:gd name="connsiteY96" fmla="*/ 381240 h 4578106"/>
                  <a:gd name="connsiteX97" fmla="*/ 1771621 w 4753940"/>
                  <a:gd name="connsiteY97" fmla="*/ 340459 h 4578106"/>
                  <a:gd name="connsiteX98" fmla="*/ 1807304 w 4753940"/>
                  <a:gd name="connsiteY98" fmla="*/ 247427 h 4578106"/>
                  <a:gd name="connsiteX99" fmla="*/ 1766523 w 4753940"/>
                  <a:gd name="connsiteY99" fmla="*/ 156944 h 4578106"/>
                  <a:gd name="connsiteX100" fmla="*/ 1673491 w 4753940"/>
                  <a:gd name="connsiteY100" fmla="*/ 121260 h 4578106"/>
                  <a:gd name="connsiteX101" fmla="*/ 2471272 w 4753940"/>
                  <a:gd name="connsiteY101" fmla="*/ 15484 h 4578106"/>
                  <a:gd name="connsiteX102" fmla="*/ 3291992 w 4753940"/>
                  <a:gd name="connsiteY102" fmla="*/ 181157 h 4578106"/>
                  <a:gd name="connsiteX103" fmla="*/ 3996740 w 4753940"/>
                  <a:gd name="connsiteY103" fmla="*/ 631024 h 4578106"/>
                  <a:gd name="connsiteX104" fmla="*/ 4627573 w 4753940"/>
                  <a:gd name="connsiteY104" fmla="*/ 1660747 h 4578106"/>
                  <a:gd name="connsiteX105" fmla="*/ 4667080 w 4753940"/>
                  <a:gd name="connsiteY105" fmla="*/ 2775855 h 4578106"/>
                  <a:gd name="connsiteX106" fmla="*/ 4674726 w 4753940"/>
                  <a:gd name="connsiteY106" fmla="*/ 2782228 h 4578106"/>
                  <a:gd name="connsiteX107" fmla="*/ 4753740 w 4753940"/>
                  <a:gd name="connsiteY107" fmla="*/ 2958096 h 4578106"/>
                  <a:gd name="connsiteX108" fmla="*/ 4686196 w 4753940"/>
                  <a:gd name="connsiteY108" fmla="*/ 3137788 h 4578106"/>
                  <a:gd name="connsiteX109" fmla="*/ 4510327 w 4753940"/>
                  <a:gd name="connsiteY109" fmla="*/ 3216801 h 4578106"/>
                  <a:gd name="connsiteX110" fmla="*/ 4330636 w 4753940"/>
                  <a:gd name="connsiteY110" fmla="*/ 3149258 h 4578106"/>
                  <a:gd name="connsiteX111" fmla="*/ 4251622 w 4753940"/>
                  <a:gd name="connsiteY111" fmla="*/ 2973389 h 4578106"/>
                  <a:gd name="connsiteX112" fmla="*/ 4319166 w 4753940"/>
                  <a:gd name="connsiteY112" fmla="*/ 2793697 h 4578106"/>
                  <a:gd name="connsiteX113" fmla="*/ 4468272 w 4753940"/>
                  <a:gd name="connsiteY113" fmla="*/ 2715958 h 4578106"/>
                  <a:gd name="connsiteX114" fmla="*/ 4428765 w 4753940"/>
                  <a:gd name="connsiteY114" fmla="*/ 1718095 h 4578106"/>
                  <a:gd name="connsiteX115" fmla="*/ 3854006 w 4753940"/>
                  <a:gd name="connsiteY115" fmla="*/ 782679 h 4578106"/>
                  <a:gd name="connsiteX116" fmla="*/ 3214253 w 4753940"/>
                  <a:gd name="connsiteY116" fmla="*/ 373593 h 4578106"/>
                  <a:gd name="connsiteX117" fmla="*/ 2468723 w 4753940"/>
                  <a:gd name="connsiteY117" fmla="*/ 223213 h 4578106"/>
                  <a:gd name="connsiteX118" fmla="*/ 1670943 w 4753940"/>
                  <a:gd name="connsiteY118" fmla="*/ 192 h 4578106"/>
                  <a:gd name="connsiteX119" fmla="*/ 1850634 w 4753940"/>
                  <a:gd name="connsiteY119" fmla="*/ 67735 h 4578106"/>
                  <a:gd name="connsiteX120" fmla="*/ 1929648 w 4753940"/>
                  <a:gd name="connsiteY120" fmla="*/ 243604 h 4578106"/>
                  <a:gd name="connsiteX121" fmla="*/ 1862104 w 4753940"/>
                  <a:gd name="connsiteY121" fmla="*/ 423295 h 4578106"/>
                  <a:gd name="connsiteX122" fmla="*/ 1686236 w 4753940"/>
                  <a:gd name="connsiteY122" fmla="*/ 502309 h 4578106"/>
                  <a:gd name="connsiteX123" fmla="*/ 1511641 w 4753940"/>
                  <a:gd name="connsiteY123" fmla="*/ 439863 h 4578106"/>
                  <a:gd name="connsiteX124" fmla="*/ 1235095 w 4753940"/>
                  <a:gd name="connsiteY124" fmla="*/ 604262 h 4578106"/>
                  <a:gd name="connsiteX125" fmla="*/ 922864 w 4753940"/>
                  <a:gd name="connsiteY125" fmla="*/ 878260 h 4578106"/>
                  <a:gd name="connsiteX126" fmla="*/ 608085 w 4753940"/>
                  <a:gd name="connsiteY126" fmla="*/ 1316657 h 4578106"/>
                  <a:gd name="connsiteX127" fmla="*/ 418198 w 4753940"/>
                  <a:gd name="connsiteY127" fmla="*/ 1820048 h 4578106"/>
                  <a:gd name="connsiteX128" fmla="*/ 216841 w 4753940"/>
                  <a:gd name="connsiteY128" fmla="*/ 1772895 h 4578106"/>
                  <a:gd name="connsiteX129" fmla="*/ 425844 w 4753940"/>
                  <a:gd name="connsiteY129" fmla="*/ 1218527 h 4578106"/>
                  <a:gd name="connsiteX130" fmla="*/ 772484 w 4753940"/>
                  <a:gd name="connsiteY130" fmla="*/ 736800 h 4578106"/>
                  <a:gd name="connsiteX131" fmla="*/ 1115300 w 4753940"/>
                  <a:gd name="connsiteY131" fmla="*/ 437314 h 4578106"/>
                  <a:gd name="connsiteX132" fmla="*/ 1427530 w 4753940"/>
                  <a:gd name="connsiteY132" fmla="*/ 251250 h 4578106"/>
                  <a:gd name="connsiteX133" fmla="*/ 1495074 w 4753940"/>
                  <a:gd name="connsiteY133" fmla="*/ 79205 h 4578106"/>
                  <a:gd name="connsiteX134" fmla="*/ 1670943 w 4753940"/>
                  <a:gd name="connsiteY134" fmla="*/ 192 h 457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753940" h="4578106">
                    <a:moveTo>
                      <a:pt x="1942392" y="3726565"/>
                    </a:moveTo>
                    <a:cubicBezTo>
                      <a:pt x="1909257" y="3727840"/>
                      <a:pt x="1876123" y="3740584"/>
                      <a:pt x="1851909" y="3767346"/>
                    </a:cubicBezTo>
                    <a:cubicBezTo>
                      <a:pt x="1826421" y="3792835"/>
                      <a:pt x="1814951" y="3827243"/>
                      <a:pt x="1816225" y="3860378"/>
                    </a:cubicBezTo>
                    <a:cubicBezTo>
                      <a:pt x="1817500" y="3893513"/>
                      <a:pt x="1830244" y="3926648"/>
                      <a:pt x="1857007" y="3950861"/>
                    </a:cubicBezTo>
                    <a:cubicBezTo>
                      <a:pt x="1882495" y="3976350"/>
                      <a:pt x="1916904" y="3987819"/>
                      <a:pt x="1950038" y="3986545"/>
                    </a:cubicBezTo>
                    <a:cubicBezTo>
                      <a:pt x="1983173" y="3985270"/>
                      <a:pt x="2016308" y="3971252"/>
                      <a:pt x="2041796" y="3947038"/>
                    </a:cubicBezTo>
                    <a:cubicBezTo>
                      <a:pt x="2044345" y="3943215"/>
                      <a:pt x="2048168" y="3939392"/>
                      <a:pt x="2050717" y="3935568"/>
                    </a:cubicBezTo>
                    <a:lnTo>
                      <a:pt x="2074931" y="3834890"/>
                    </a:lnTo>
                    <a:cubicBezTo>
                      <a:pt x="2069833" y="3808127"/>
                      <a:pt x="2057089" y="3782639"/>
                      <a:pt x="2035424" y="3762249"/>
                    </a:cubicBezTo>
                    <a:cubicBezTo>
                      <a:pt x="2009936" y="3736760"/>
                      <a:pt x="1975526" y="3725291"/>
                      <a:pt x="1942392" y="3726565"/>
                    </a:cubicBezTo>
                    <a:close/>
                    <a:moveTo>
                      <a:pt x="4498858" y="2835753"/>
                    </a:moveTo>
                    <a:cubicBezTo>
                      <a:pt x="4465723" y="2837027"/>
                      <a:pt x="4432589" y="2849771"/>
                      <a:pt x="4408374" y="2876534"/>
                    </a:cubicBezTo>
                    <a:cubicBezTo>
                      <a:pt x="4382886" y="2902022"/>
                      <a:pt x="4371417" y="2936431"/>
                      <a:pt x="4372691" y="2969566"/>
                    </a:cubicBezTo>
                    <a:cubicBezTo>
                      <a:pt x="4373966" y="3002701"/>
                      <a:pt x="4386710" y="3035835"/>
                      <a:pt x="4413472" y="3060049"/>
                    </a:cubicBezTo>
                    <a:cubicBezTo>
                      <a:pt x="4438961" y="3085537"/>
                      <a:pt x="4473369" y="3097007"/>
                      <a:pt x="4506504" y="3095732"/>
                    </a:cubicBezTo>
                    <a:cubicBezTo>
                      <a:pt x="4539639" y="3094458"/>
                      <a:pt x="4572774" y="3081714"/>
                      <a:pt x="4596987" y="3054951"/>
                    </a:cubicBezTo>
                    <a:cubicBezTo>
                      <a:pt x="4622476" y="3029463"/>
                      <a:pt x="4633945" y="2995054"/>
                      <a:pt x="4632671" y="2961919"/>
                    </a:cubicBezTo>
                    <a:cubicBezTo>
                      <a:pt x="4631396" y="2928785"/>
                      <a:pt x="4618652" y="2895650"/>
                      <a:pt x="4591890" y="2871436"/>
                    </a:cubicBezTo>
                    <a:cubicBezTo>
                      <a:pt x="4584243" y="2863790"/>
                      <a:pt x="4576597" y="2858692"/>
                      <a:pt x="4568950" y="2853595"/>
                    </a:cubicBezTo>
                    <a:lnTo>
                      <a:pt x="4500132" y="2835753"/>
                    </a:lnTo>
                    <a:close/>
                    <a:moveTo>
                      <a:pt x="246152" y="2127180"/>
                    </a:moveTo>
                    <a:cubicBezTo>
                      <a:pt x="213018" y="2128455"/>
                      <a:pt x="179883" y="2141199"/>
                      <a:pt x="155669" y="2167962"/>
                    </a:cubicBezTo>
                    <a:cubicBezTo>
                      <a:pt x="130181" y="2193450"/>
                      <a:pt x="118711" y="2227859"/>
                      <a:pt x="119986" y="2260993"/>
                    </a:cubicBezTo>
                    <a:cubicBezTo>
                      <a:pt x="121260" y="2294128"/>
                      <a:pt x="134004" y="2327263"/>
                      <a:pt x="160767" y="2351476"/>
                    </a:cubicBezTo>
                    <a:cubicBezTo>
                      <a:pt x="170962" y="2361672"/>
                      <a:pt x="182432" y="2369318"/>
                      <a:pt x="193902" y="2374416"/>
                    </a:cubicBezTo>
                    <a:lnTo>
                      <a:pt x="313696" y="2370593"/>
                    </a:lnTo>
                    <a:cubicBezTo>
                      <a:pt x="325166" y="2364221"/>
                      <a:pt x="335361" y="2356574"/>
                      <a:pt x="344282" y="2346379"/>
                    </a:cubicBezTo>
                    <a:cubicBezTo>
                      <a:pt x="369770" y="2320891"/>
                      <a:pt x="381240" y="2286481"/>
                      <a:pt x="379965" y="2253347"/>
                    </a:cubicBezTo>
                    <a:cubicBezTo>
                      <a:pt x="378691" y="2220212"/>
                      <a:pt x="365947" y="2187078"/>
                      <a:pt x="339184" y="2162864"/>
                    </a:cubicBezTo>
                    <a:cubicBezTo>
                      <a:pt x="313696" y="2137375"/>
                      <a:pt x="279287" y="2125906"/>
                      <a:pt x="246152" y="2127180"/>
                    </a:cubicBezTo>
                    <a:close/>
                    <a:moveTo>
                      <a:pt x="243604" y="2006111"/>
                    </a:moveTo>
                    <a:cubicBezTo>
                      <a:pt x="307324" y="2003562"/>
                      <a:pt x="372319" y="2026502"/>
                      <a:pt x="423295" y="2073655"/>
                    </a:cubicBezTo>
                    <a:cubicBezTo>
                      <a:pt x="472997" y="2122083"/>
                      <a:pt x="499760" y="2185803"/>
                      <a:pt x="502309" y="2249524"/>
                    </a:cubicBezTo>
                    <a:cubicBezTo>
                      <a:pt x="504858" y="2313244"/>
                      <a:pt x="481918" y="2378239"/>
                      <a:pt x="434765" y="2429216"/>
                    </a:cubicBezTo>
                    <a:cubicBezTo>
                      <a:pt x="415649" y="2449606"/>
                      <a:pt x="395258" y="2464899"/>
                      <a:pt x="372319" y="2477643"/>
                    </a:cubicBezTo>
                    <a:cubicBezTo>
                      <a:pt x="392709" y="2710860"/>
                      <a:pt x="451332" y="2940254"/>
                      <a:pt x="549462" y="3155629"/>
                    </a:cubicBezTo>
                    <a:cubicBezTo>
                      <a:pt x="657787" y="3395218"/>
                      <a:pt x="814539" y="3618240"/>
                      <a:pt x="1019719" y="3810676"/>
                    </a:cubicBezTo>
                    <a:cubicBezTo>
                      <a:pt x="1362535" y="4130553"/>
                      <a:pt x="1784365" y="4312793"/>
                      <a:pt x="2216390" y="4358672"/>
                    </a:cubicBezTo>
                    <a:cubicBezTo>
                      <a:pt x="2658610" y="4405825"/>
                      <a:pt x="3113575" y="4310244"/>
                      <a:pt x="3504818" y="4074478"/>
                    </a:cubicBezTo>
                    <a:lnTo>
                      <a:pt x="3614417" y="4252896"/>
                    </a:lnTo>
                    <a:cubicBezTo>
                      <a:pt x="3183667" y="4511601"/>
                      <a:pt x="2682824" y="4617377"/>
                      <a:pt x="2196000" y="4565126"/>
                    </a:cubicBezTo>
                    <a:cubicBezTo>
                      <a:pt x="1719370" y="4514150"/>
                      <a:pt x="1255485" y="4314068"/>
                      <a:pt x="879534" y="3962330"/>
                    </a:cubicBezTo>
                    <a:cubicBezTo>
                      <a:pt x="655238" y="3752053"/>
                      <a:pt x="481918" y="3507366"/>
                      <a:pt x="362124" y="3242289"/>
                    </a:cubicBezTo>
                    <a:cubicBezTo>
                      <a:pt x="253799" y="3003974"/>
                      <a:pt x="187530" y="2750367"/>
                      <a:pt x="165865" y="2494210"/>
                    </a:cubicBezTo>
                    <a:cubicBezTo>
                      <a:pt x="134004" y="2482741"/>
                      <a:pt x="104693" y="2464899"/>
                      <a:pt x="79205" y="2440685"/>
                    </a:cubicBezTo>
                    <a:cubicBezTo>
                      <a:pt x="29503" y="2392257"/>
                      <a:pt x="2740" y="2329811"/>
                      <a:pt x="191" y="2264816"/>
                    </a:cubicBezTo>
                    <a:cubicBezTo>
                      <a:pt x="-2358" y="2201096"/>
                      <a:pt x="20582" y="2136101"/>
                      <a:pt x="67735" y="2085125"/>
                    </a:cubicBezTo>
                    <a:cubicBezTo>
                      <a:pt x="116163" y="2035423"/>
                      <a:pt x="178609" y="2008660"/>
                      <a:pt x="243604" y="2006111"/>
                    </a:cubicBezTo>
                    <a:close/>
                    <a:moveTo>
                      <a:pt x="4113986" y="1869750"/>
                    </a:moveTo>
                    <a:cubicBezTo>
                      <a:pt x="4185353" y="2150120"/>
                      <a:pt x="4185353" y="2445783"/>
                      <a:pt x="4112712" y="2728702"/>
                    </a:cubicBezTo>
                    <a:cubicBezTo>
                      <a:pt x="4042619" y="3001426"/>
                      <a:pt x="3904983" y="3260131"/>
                      <a:pt x="3699803" y="3479330"/>
                    </a:cubicBezTo>
                    <a:cubicBezTo>
                      <a:pt x="3484428" y="3708724"/>
                      <a:pt x="3220625" y="3866750"/>
                      <a:pt x="2938980" y="3952136"/>
                    </a:cubicBezTo>
                    <a:cubicBezTo>
                      <a:pt x="2682824" y="4029875"/>
                      <a:pt x="2412649" y="4046442"/>
                      <a:pt x="2150121" y="4003112"/>
                    </a:cubicBezTo>
                    <a:cubicBezTo>
                      <a:pt x="2143749" y="4012033"/>
                      <a:pt x="2137377" y="4020954"/>
                      <a:pt x="2129730" y="4028601"/>
                    </a:cubicBezTo>
                    <a:cubicBezTo>
                      <a:pt x="2081303" y="4078302"/>
                      <a:pt x="2017582" y="4105065"/>
                      <a:pt x="1953862" y="4107614"/>
                    </a:cubicBezTo>
                    <a:cubicBezTo>
                      <a:pt x="1890141" y="4110163"/>
                      <a:pt x="1825146" y="4087223"/>
                      <a:pt x="1774170" y="4040070"/>
                    </a:cubicBezTo>
                    <a:cubicBezTo>
                      <a:pt x="1724468" y="3991642"/>
                      <a:pt x="1697705" y="3927922"/>
                      <a:pt x="1695156" y="3864201"/>
                    </a:cubicBezTo>
                    <a:cubicBezTo>
                      <a:pt x="1692608" y="3800481"/>
                      <a:pt x="1715547" y="3735486"/>
                      <a:pt x="1762700" y="3684510"/>
                    </a:cubicBezTo>
                    <a:cubicBezTo>
                      <a:pt x="1811128" y="3634808"/>
                      <a:pt x="1874848" y="3608045"/>
                      <a:pt x="1938569" y="3605496"/>
                    </a:cubicBezTo>
                    <a:cubicBezTo>
                      <a:pt x="2002289" y="3602947"/>
                      <a:pt x="2067284" y="3625887"/>
                      <a:pt x="2118261" y="3673040"/>
                    </a:cubicBezTo>
                    <a:cubicBezTo>
                      <a:pt x="2155218" y="3708724"/>
                      <a:pt x="2179432" y="3753328"/>
                      <a:pt x="2190902" y="3800481"/>
                    </a:cubicBezTo>
                    <a:cubicBezTo>
                      <a:pt x="2420295" y="3837439"/>
                      <a:pt x="2656061" y="3822146"/>
                      <a:pt x="2879083" y="3754602"/>
                    </a:cubicBezTo>
                    <a:cubicBezTo>
                      <a:pt x="3126319" y="3679412"/>
                      <a:pt x="3358261" y="3540501"/>
                      <a:pt x="3548148" y="3337870"/>
                    </a:cubicBezTo>
                    <a:cubicBezTo>
                      <a:pt x="3729114" y="3144160"/>
                      <a:pt x="3850183" y="2916040"/>
                      <a:pt x="3911355" y="2677726"/>
                    </a:cubicBezTo>
                    <a:cubicBezTo>
                      <a:pt x="3975075" y="2429216"/>
                      <a:pt x="3975075" y="2169236"/>
                      <a:pt x="3912629" y="1920726"/>
                    </a:cubicBezTo>
                    <a:close/>
                    <a:moveTo>
                      <a:pt x="3643728" y="1092360"/>
                    </a:moveTo>
                    <a:cubicBezTo>
                      <a:pt x="3610594" y="1093635"/>
                      <a:pt x="3577459" y="1106379"/>
                      <a:pt x="3553245" y="1133142"/>
                    </a:cubicBezTo>
                    <a:cubicBezTo>
                      <a:pt x="3527757" y="1158630"/>
                      <a:pt x="3516287" y="1193039"/>
                      <a:pt x="3517562" y="1226173"/>
                    </a:cubicBezTo>
                    <a:cubicBezTo>
                      <a:pt x="3518836" y="1259308"/>
                      <a:pt x="3531580" y="1292443"/>
                      <a:pt x="3558343" y="1316656"/>
                    </a:cubicBezTo>
                    <a:cubicBezTo>
                      <a:pt x="3583831" y="1342145"/>
                      <a:pt x="3618240" y="1353614"/>
                      <a:pt x="3651375" y="1352340"/>
                    </a:cubicBezTo>
                    <a:cubicBezTo>
                      <a:pt x="3685784" y="1351066"/>
                      <a:pt x="3717644" y="1338322"/>
                      <a:pt x="3741858" y="1311559"/>
                    </a:cubicBezTo>
                    <a:cubicBezTo>
                      <a:pt x="3767346" y="1286071"/>
                      <a:pt x="3778816" y="1251662"/>
                      <a:pt x="3777541" y="1218527"/>
                    </a:cubicBezTo>
                    <a:cubicBezTo>
                      <a:pt x="3776267" y="1185392"/>
                      <a:pt x="3763523" y="1152258"/>
                      <a:pt x="3736760" y="1128044"/>
                    </a:cubicBezTo>
                    <a:cubicBezTo>
                      <a:pt x="3711272" y="1102556"/>
                      <a:pt x="3676863" y="1091086"/>
                      <a:pt x="3643728" y="1092360"/>
                    </a:cubicBezTo>
                    <a:close/>
                    <a:moveTo>
                      <a:pt x="2379514" y="567304"/>
                    </a:moveTo>
                    <a:cubicBezTo>
                      <a:pt x="2800069" y="553285"/>
                      <a:pt x="3225722" y="692196"/>
                      <a:pt x="3565990" y="985310"/>
                    </a:cubicBezTo>
                    <a:cubicBezTo>
                      <a:pt x="3590203" y="976389"/>
                      <a:pt x="3615691" y="972566"/>
                      <a:pt x="3639905" y="971292"/>
                    </a:cubicBezTo>
                    <a:cubicBezTo>
                      <a:pt x="3703626" y="968743"/>
                      <a:pt x="3768621" y="991682"/>
                      <a:pt x="3819597" y="1038835"/>
                    </a:cubicBezTo>
                    <a:cubicBezTo>
                      <a:pt x="3869299" y="1087263"/>
                      <a:pt x="3896062" y="1150983"/>
                      <a:pt x="3898610" y="1214704"/>
                    </a:cubicBezTo>
                    <a:cubicBezTo>
                      <a:pt x="3901159" y="1278424"/>
                      <a:pt x="3878220" y="1343419"/>
                      <a:pt x="3829792" y="1395670"/>
                    </a:cubicBezTo>
                    <a:cubicBezTo>
                      <a:pt x="3781365" y="1445372"/>
                      <a:pt x="3717644" y="1472135"/>
                      <a:pt x="3653924" y="1474683"/>
                    </a:cubicBezTo>
                    <a:cubicBezTo>
                      <a:pt x="3590203" y="1477232"/>
                      <a:pt x="3525208" y="1454293"/>
                      <a:pt x="3474232" y="1407140"/>
                    </a:cubicBezTo>
                    <a:cubicBezTo>
                      <a:pt x="3424530" y="1358712"/>
                      <a:pt x="3397767" y="1296266"/>
                      <a:pt x="3395218" y="1231271"/>
                    </a:cubicBezTo>
                    <a:cubicBezTo>
                      <a:pt x="3393944" y="1196862"/>
                      <a:pt x="3400316" y="1162453"/>
                      <a:pt x="3413060" y="1129318"/>
                    </a:cubicBezTo>
                    <a:cubicBezTo>
                      <a:pt x="3117397" y="880808"/>
                      <a:pt x="2749093" y="763563"/>
                      <a:pt x="2385886" y="775032"/>
                    </a:cubicBezTo>
                    <a:cubicBezTo>
                      <a:pt x="1995917" y="787776"/>
                      <a:pt x="1612319" y="949627"/>
                      <a:pt x="1324303" y="1256759"/>
                    </a:cubicBezTo>
                    <a:cubicBezTo>
                      <a:pt x="1036286" y="1563892"/>
                      <a:pt x="901199" y="1957685"/>
                      <a:pt x="913943" y="2347654"/>
                    </a:cubicBezTo>
                    <a:cubicBezTo>
                      <a:pt x="926687" y="2737623"/>
                      <a:pt x="1088537" y="3121221"/>
                      <a:pt x="1395669" y="3409237"/>
                    </a:cubicBezTo>
                    <a:lnTo>
                      <a:pt x="1252936" y="3560892"/>
                    </a:lnTo>
                    <a:cubicBezTo>
                      <a:pt x="903747" y="3234643"/>
                      <a:pt x="720232" y="2796246"/>
                      <a:pt x="706214" y="2354026"/>
                    </a:cubicBezTo>
                    <a:cubicBezTo>
                      <a:pt x="692195" y="1911806"/>
                      <a:pt x="846399" y="1463214"/>
                      <a:pt x="1172648" y="1114025"/>
                    </a:cubicBezTo>
                    <a:cubicBezTo>
                      <a:pt x="1498897" y="764837"/>
                      <a:pt x="1937294" y="581322"/>
                      <a:pt x="2379514" y="567304"/>
                    </a:cubicBezTo>
                    <a:close/>
                    <a:moveTo>
                      <a:pt x="1673491" y="121260"/>
                    </a:moveTo>
                    <a:cubicBezTo>
                      <a:pt x="1640357" y="122535"/>
                      <a:pt x="1607222" y="135279"/>
                      <a:pt x="1583008" y="162041"/>
                    </a:cubicBezTo>
                    <a:cubicBezTo>
                      <a:pt x="1558795" y="187530"/>
                      <a:pt x="1547325" y="221939"/>
                      <a:pt x="1547325" y="255073"/>
                    </a:cubicBezTo>
                    <a:cubicBezTo>
                      <a:pt x="1548599" y="288208"/>
                      <a:pt x="1561343" y="321343"/>
                      <a:pt x="1588106" y="345556"/>
                    </a:cubicBezTo>
                    <a:cubicBezTo>
                      <a:pt x="1613594" y="371045"/>
                      <a:pt x="1648003" y="382514"/>
                      <a:pt x="1681138" y="381240"/>
                    </a:cubicBezTo>
                    <a:cubicBezTo>
                      <a:pt x="1714272" y="379965"/>
                      <a:pt x="1747407" y="367221"/>
                      <a:pt x="1771621" y="340459"/>
                    </a:cubicBezTo>
                    <a:cubicBezTo>
                      <a:pt x="1797109" y="314971"/>
                      <a:pt x="1808579" y="280562"/>
                      <a:pt x="1807304" y="247427"/>
                    </a:cubicBezTo>
                    <a:cubicBezTo>
                      <a:pt x="1806030" y="214292"/>
                      <a:pt x="1793286" y="181158"/>
                      <a:pt x="1766523" y="156944"/>
                    </a:cubicBezTo>
                    <a:cubicBezTo>
                      <a:pt x="1741035" y="131455"/>
                      <a:pt x="1706626" y="119986"/>
                      <a:pt x="1673491" y="121260"/>
                    </a:cubicBezTo>
                    <a:close/>
                    <a:moveTo>
                      <a:pt x="2471272" y="15484"/>
                    </a:moveTo>
                    <a:cubicBezTo>
                      <a:pt x="2750368" y="19307"/>
                      <a:pt x="3028189" y="75381"/>
                      <a:pt x="3291992" y="181157"/>
                    </a:cubicBezTo>
                    <a:cubicBezTo>
                      <a:pt x="3546874" y="283110"/>
                      <a:pt x="3785188" y="433490"/>
                      <a:pt x="3996740" y="631024"/>
                    </a:cubicBezTo>
                    <a:cubicBezTo>
                      <a:pt x="4306422" y="921589"/>
                      <a:pt x="4516699" y="1278424"/>
                      <a:pt x="4627573" y="1660747"/>
                    </a:cubicBezTo>
                    <a:cubicBezTo>
                      <a:pt x="4732075" y="2023954"/>
                      <a:pt x="4746093" y="2407551"/>
                      <a:pt x="4667080" y="2775855"/>
                    </a:cubicBezTo>
                    <a:cubicBezTo>
                      <a:pt x="4669628" y="2777130"/>
                      <a:pt x="4672177" y="2779679"/>
                      <a:pt x="4674726" y="2782228"/>
                    </a:cubicBezTo>
                    <a:cubicBezTo>
                      <a:pt x="4724428" y="2830655"/>
                      <a:pt x="4751191" y="2894376"/>
                      <a:pt x="4753740" y="2958096"/>
                    </a:cubicBezTo>
                    <a:cubicBezTo>
                      <a:pt x="4756289" y="3021817"/>
                      <a:pt x="4734623" y="3088086"/>
                      <a:pt x="4686196" y="3137788"/>
                    </a:cubicBezTo>
                    <a:cubicBezTo>
                      <a:pt x="4637768" y="3187490"/>
                      <a:pt x="4574048" y="3214252"/>
                      <a:pt x="4510327" y="3216801"/>
                    </a:cubicBezTo>
                    <a:cubicBezTo>
                      <a:pt x="4446607" y="3219350"/>
                      <a:pt x="4381612" y="3196411"/>
                      <a:pt x="4330636" y="3149258"/>
                    </a:cubicBezTo>
                    <a:cubicBezTo>
                      <a:pt x="4280933" y="3100830"/>
                      <a:pt x="4254171" y="3038384"/>
                      <a:pt x="4251622" y="2973389"/>
                    </a:cubicBezTo>
                    <a:cubicBezTo>
                      <a:pt x="4249073" y="2909668"/>
                      <a:pt x="4272013" y="2844674"/>
                      <a:pt x="4319166" y="2793697"/>
                    </a:cubicBezTo>
                    <a:cubicBezTo>
                      <a:pt x="4359947" y="2749093"/>
                      <a:pt x="4413472" y="2723605"/>
                      <a:pt x="4468272" y="2715958"/>
                    </a:cubicBezTo>
                    <a:cubicBezTo>
                      <a:pt x="4535815" y="2385886"/>
                      <a:pt x="4523071" y="2041795"/>
                      <a:pt x="4428765" y="1718095"/>
                    </a:cubicBezTo>
                    <a:cubicBezTo>
                      <a:pt x="4329361" y="1372730"/>
                      <a:pt x="4136925" y="1047756"/>
                      <a:pt x="3854006" y="782679"/>
                    </a:cubicBezTo>
                    <a:cubicBezTo>
                      <a:pt x="3661571" y="602987"/>
                      <a:pt x="3443646" y="466625"/>
                      <a:pt x="3214253" y="373593"/>
                    </a:cubicBezTo>
                    <a:cubicBezTo>
                      <a:pt x="2975938" y="276738"/>
                      <a:pt x="2722330" y="227036"/>
                      <a:pt x="2468723" y="223213"/>
                    </a:cubicBezTo>
                    <a:close/>
                    <a:moveTo>
                      <a:pt x="1670943" y="192"/>
                    </a:moveTo>
                    <a:cubicBezTo>
                      <a:pt x="1734663" y="-2357"/>
                      <a:pt x="1799658" y="20582"/>
                      <a:pt x="1850634" y="67735"/>
                    </a:cubicBezTo>
                    <a:cubicBezTo>
                      <a:pt x="1900336" y="116163"/>
                      <a:pt x="1927099" y="178609"/>
                      <a:pt x="1929648" y="243604"/>
                    </a:cubicBezTo>
                    <a:cubicBezTo>
                      <a:pt x="1932197" y="307324"/>
                      <a:pt x="1909257" y="372319"/>
                      <a:pt x="1862104" y="423295"/>
                    </a:cubicBezTo>
                    <a:cubicBezTo>
                      <a:pt x="1813676" y="472997"/>
                      <a:pt x="1749956" y="499760"/>
                      <a:pt x="1686236" y="502309"/>
                    </a:cubicBezTo>
                    <a:cubicBezTo>
                      <a:pt x="1623790" y="504858"/>
                      <a:pt x="1561343" y="483193"/>
                      <a:pt x="1511641" y="439863"/>
                    </a:cubicBezTo>
                    <a:cubicBezTo>
                      <a:pt x="1416061" y="487016"/>
                      <a:pt x="1323029" y="543090"/>
                      <a:pt x="1235095" y="604262"/>
                    </a:cubicBezTo>
                    <a:cubicBezTo>
                      <a:pt x="1125495" y="683275"/>
                      <a:pt x="1020994" y="773758"/>
                      <a:pt x="922864" y="878260"/>
                    </a:cubicBezTo>
                    <a:cubicBezTo>
                      <a:pt x="796697" y="1014621"/>
                      <a:pt x="690922" y="1161179"/>
                      <a:pt x="608085" y="1316657"/>
                    </a:cubicBezTo>
                    <a:cubicBezTo>
                      <a:pt x="522699" y="1478507"/>
                      <a:pt x="458979" y="1646729"/>
                      <a:pt x="418198" y="1820048"/>
                    </a:cubicBezTo>
                    <a:lnTo>
                      <a:pt x="216841" y="1772895"/>
                    </a:lnTo>
                    <a:cubicBezTo>
                      <a:pt x="261445" y="1581734"/>
                      <a:pt x="331538" y="1394396"/>
                      <a:pt x="425844" y="1218527"/>
                    </a:cubicBezTo>
                    <a:cubicBezTo>
                      <a:pt x="517602" y="1046482"/>
                      <a:pt x="632299" y="884632"/>
                      <a:pt x="772484" y="736800"/>
                    </a:cubicBezTo>
                    <a:cubicBezTo>
                      <a:pt x="876985" y="624652"/>
                      <a:pt x="992957" y="525248"/>
                      <a:pt x="1115300" y="437314"/>
                    </a:cubicBezTo>
                    <a:cubicBezTo>
                      <a:pt x="1215978" y="367221"/>
                      <a:pt x="1319205" y="304775"/>
                      <a:pt x="1427530" y="251250"/>
                    </a:cubicBezTo>
                    <a:cubicBezTo>
                      <a:pt x="1427530" y="188804"/>
                      <a:pt x="1449195" y="127632"/>
                      <a:pt x="1495074" y="79205"/>
                    </a:cubicBezTo>
                    <a:cubicBezTo>
                      <a:pt x="1543502" y="29503"/>
                      <a:pt x="1605948" y="2740"/>
                      <a:pt x="1670943" y="192"/>
                    </a:cubicBez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1" name="Green Gears">
                <a:extLst>
                  <a:ext uri="{FF2B5EF4-FFF2-40B4-BE49-F238E27FC236}">
                    <a16:creationId xmlns:a16="http://schemas.microsoft.com/office/drawing/2014/main" id="{0B6D208F-60FD-4D26-87F9-542EA3C3FC0E}"/>
                  </a:ext>
                </a:extLst>
              </p:cNvPr>
              <p:cNvSpPr/>
              <p:nvPr/>
            </p:nvSpPr>
            <p:spPr>
              <a:xfrm>
                <a:off x="2791702" y="2403879"/>
                <a:ext cx="2406085" cy="2406085"/>
              </a:xfrm>
              <a:custGeom>
                <a:avLst/>
                <a:gdLst>
                  <a:gd name="connsiteX0" fmla="*/ 1963866 w 2406085"/>
                  <a:gd name="connsiteY0" fmla="*/ 2119344 h 2406085"/>
                  <a:gd name="connsiteX1" fmla="*/ 1935828 w 2406085"/>
                  <a:gd name="connsiteY1" fmla="*/ 2063270 h 2406085"/>
                  <a:gd name="connsiteX2" fmla="*/ 1906517 w 2406085"/>
                  <a:gd name="connsiteY2" fmla="*/ 2008470 h 2406085"/>
                  <a:gd name="connsiteX3" fmla="*/ 1909066 w 2406085"/>
                  <a:gd name="connsiteY3" fmla="*/ 1988079 h 2406085"/>
                  <a:gd name="connsiteX4" fmla="*/ 1972786 w 2406085"/>
                  <a:gd name="connsiteY4" fmla="*/ 1926908 h 2406085"/>
                  <a:gd name="connsiteX5" fmla="*/ 2030135 w 2406085"/>
                  <a:gd name="connsiteY5" fmla="*/ 1859364 h 2406085"/>
                  <a:gd name="connsiteX6" fmla="*/ 2050525 w 2406085"/>
                  <a:gd name="connsiteY6" fmla="*/ 1855541 h 2406085"/>
                  <a:gd name="connsiteX7" fmla="*/ 2107874 w 2406085"/>
                  <a:gd name="connsiteY7" fmla="*/ 1881029 h 2406085"/>
                  <a:gd name="connsiteX8" fmla="*/ 2165222 w 2406085"/>
                  <a:gd name="connsiteY8" fmla="*/ 1905242 h 2406085"/>
                  <a:gd name="connsiteX9" fmla="*/ 2185613 w 2406085"/>
                  <a:gd name="connsiteY9" fmla="*/ 1897596 h 2406085"/>
                  <a:gd name="connsiteX10" fmla="*/ 2212375 w 2406085"/>
                  <a:gd name="connsiteY10" fmla="*/ 1859364 h 2406085"/>
                  <a:gd name="connsiteX11" fmla="*/ 2264626 w 2406085"/>
                  <a:gd name="connsiteY11" fmla="*/ 1771429 h 2406085"/>
                  <a:gd name="connsiteX12" fmla="*/ 2290114 w 2406085"/>
                  <a:gd name="connsiteY12" fmla="*/ 1723002 h 2406085"/>
                  <a:gd name="connsiteX13" fmla="*/ 2309230 w 2406085"/>
                  <a:gd name="connsiteY13" fmla="*/ 1679672 h 2406085"/>
                  <a:gd name="connsiteX14" fmla="*/ 2327072 w 2406085"/>
                  <a:gd name="connsiteY14" fmla="*/ 1636342 h 2406085"/>
                  <a:gd name="connsiteX15" fmla="*/ 2321974 w 2406085"/>
                  <a:gd name="connsiteY15" fmla="*/ 1615952 h 2406085"/>
                  <a:gd name="connsiteX16" fmla="*/ 2269724 w 2406085"/>
                  <a:gd name="connsiteY16" fmla="*/ 1581542 h 2406085"/>
                  <a:gd name="connsiteX17" fmla="*/ 2216199 w 2406085"/>
                  <a:gd name="connsiteY17" fmla="*/ 1548408 h 2406085"/>
                  <a:gd name="connsiteX18" fmla="*/ 2208552 w 2406085"/>
                  <a:gd name="connsiteY18" fmla="*/ 1529292 h 2406085"/>
                  <a:gd name="connsiteX19" fmla="*/ 2221296 w 2406085"/>
                  <a:gd name="connsiteY19" fmla="*/ 1487236 h 2406085"/>
                  <a:gd name="connsiteX20" fmla="*/ 2228943 w 2406085"/>
                  <a:gd name="connsiteY20" fmla="*/ 1457925 h 2406085"/>
                  <a:gd name="connsiteX21" fmla="*/ 2231492 w 2406085"/>
                  <a:gd name="connsiteY21" fmla="*/ 1443906 h 2406085"/>
                  <a:gd name="connsiteX22" fmla="*/ 2240412 w 2406085"/>
                  <a:gd name="connsiteY22" fmla="*/ 1400576 h 2406085"/>
                  <a:gd name="connsiteX23" fmla="*/ 2246784 w 2406085"/>
                  <a:gd name="connsiteY23" fmla="*/ 1371265 h 2406085"/>
                  <a:gd name="connsiteX24" fmla="*/ 2248059 w 2406085"/>
                  <a:gd name="connsiteY24" fmla="*/ 1357246 h 2406085"/>
                  <a:gd name="connsiteX25" fmla="*/ 2262077 w 2406085"/>
                  <a:gd name="connsiteY25" fmla="*/ 1343228 h 2406085"/>
                  <a:gd name="connsiteX26" fmla="*/ 2324523 w 2406085"/>
                  <a:gd name="connsiteY26" fmla="*/ 1336856 h 2406085"/>
                  <a:gd name="connsiteX27" fmla="*/ 2386969 w 2406085"/>
                  <a:gd name="connsiteY27" fmla="*/ 1329209 h 2406085"/>
                  <a:gd name="connsiteX28" fmla="*/ 2400988 w 2406085"/>
                  <a:gd name="connsiteY28" fmla="*/ 1312642 h 2406085"/>
                  <a:gd name="connsiteX29" fmla="*/ 2402262 w 2406085"/>
                  <a:gd name="connsiteY29" fmla="*/ 1299898 h 2406085"/>
                  <a:gd name="connsiteX30" fmla="*/ 2404811 w 2406085"/>
                  <a:gd name="connsiteY30" fmla="*/ 1266763 h 2406085"/>
                  <a:gd name="connsiteX31" fmla="*/ 2406086 w 2406085"/>
                  <a:gd name="connsiteY31" fmla="*/ 1164811 h 2406085"/>
                  <a:gd name="connsiteX32" fmla="*/ 2398439 w 2406085"/>
                  <a:gd name="connsiteY32" fmla="*/ 1062858 h 2406085"/>
                  <a:gd name="connsiteX33" fmla="*/ 2393341 w 2406085"/>
                  <a:gd name="connsiteY33" fmla="*/ 1029723 h 2406085"/>
                  <a:gd name="connsiteX34" fmla="*/ 2390793 w 2406085"/>
                  <a:gd name="connsiteY34" fmla="*/ 1016979 h 2406085"/>
                  <a:gd name="connsiteX35" fmla="*/ 2375500 w 2406085"/>
                  <a:gd name="connsiteY35" fmla="*/ 1001686 h 2406085"/>
                  <a:gd name="connsiteX36" fmla="*/ 2313054 w 2406085"/>
                  <a:gd name="connsiteY36" fmla="*/ 997863 h 2406085"/>
                  <a:gd name="connsiteX37" fmla="*/ 2250608 w 2406085"/>
                  <a:gd name="connsiteY37" fmla="*/ 995314 h 2406085"/>
                  <a:gd name="connsiteX38" fmla="*/ 2235315 w 2406085"/>
                  <a:gd name="connsiteY38" fmla="*/ 982570 h 2406085"/>
                  <a:gd name="connsiteX39" fmla="*/ 2232766 w 2406085"/>
                  <a:gd name="connsiteY39" fmla="*/ 968551 h 2406085"/>
                  <a:gd name="connsiteX40" fmla="*/ 2225120 w 2406085"/>
                  <a:gd name="connsiteY40" fmla="*/ 939240 h 2406085"/>
                  <a:gd name="connsiteX41" fmla="*/ 2213650 w 2406085"/>
                  <a:gd name="connsiteY41" fmla="*/ 897185 h 2406085"/>
                  <a:gd name="connsiteX42" fmla="*/ 2209827 w 2406085"/>
                  <a:gd name="connsiteY42" fmla="*/ 884440 h 2406085"/>
                  <a:gd name="connsiteX43" fmla="*/ 2200905 w 2406085"/>
                  <a:gd name="connsiteY43" fmla="*/ 855129 h 2406085"/>
                  <a:gd name="connsiteX44" fmla="*/ 2184338 w 2406085"/>
                  <a:gd name="connsiteY44" fmla="*/ 814348 h 2406085"/>
                  <a:gd name="connsiteX45" fmla="*/ 2190710 w 2406085"/>
                  <a:gd name="connsiteY45" fmla="*/ 795232 h 2406085"/>
                  <a:gd name="connsiteX46" fmla="*/ 2241687 w 2406085"/>
                  <a:gd name="connsiteY46" fmla="*/ 758274 h 2406085"/>
                  <a:gd name="connsiteX47" fmla="*/ 2292663 w 2406085"/>
                  <a:gd name="connsiteY47" fmla="*/ 720041 h 2406085"/>
                  <a:gd name="connsiteX48" fmla="*/ 2296486 w 2406085"/>
                  <a:gd name="connsiteY48" fmla="*/ 698377 h 2406085"/>
                  <a:gd name="connsiteX49" fmla="*/ 2276096 w 2406085"/>
                  <a:gd name="connsiteY49" fmla="*/ 656321 h 2406085"/>
                  <a:gd name="connsiteX50" fmla="*/ 2254431 w 2406085"/>
                  <a:gd name="connsiteY50" fmla="*/ 614265 h 2406085"/>
                  <a:gd name="connsiteX51" fmla="*/ 2225120 w 2406085"/>
                  <a:gd name="connsiteY51" fmla="*/ 568387 h 2406085"/>
                  <a:gd name="connsiteX52" fmla="*/ 2167771 w 2406085"/>
                  <a:gd name="connsiteY52" fmla="*/ 484276 h 2406085"/>
                  <a:gd name="connsiteX53" fmla="*/ 2139734 w 2406085"/>
                  <a:gd name="connsiteY53" fmla="*/ 447318 h 2406085"/>
                  <a:gd name="connsiteX54" fmla="*/ 2119343 w 2406085"/>
                  <a:gd name="connsiteY54" fmla="*/ 440946 h 2406085"/>
                  <a:gd name="connsiteX55" fmla="*/ 2063269 w 2406085"/>
                  <a:gd name="connsiteY55" fmla="*/ 468983 h 2406085"/>
                  <a:gd name="connsiteX56" fmla="*/ 2008470 w 2406085"/>
                  <a:gd name="connsiteY56" fmla="*/ 498294 h 2406085"/>
                  <a:gd name="connsiteX57" fmla="*/ 1988079 w 2406085"/>
                  <a:gd name="connsiteY57" fmla="*/ 495745 h 2406085"/>
                  <a:gd name="connsiteX58" fmla="*/ 1926907 w 2406085"/>
                  <a:gd name="connsiteY58" fmla="*/ 432025 h 2406085"/>
                  <a:gd name="connsiteX59" fmla="*/ 1859364 w 2406085"/>
                  <a:gd name="connsiteY59" fmla="*/ 374676 h 2406085"/>
                  <a:gd name="connsiteX60" fmla="*/ 1855541 w 2406085"/>
                  <a:gd name="connsiteY60" fmla="*/ 354286 h 2406085"/>
                  <a:gd name="connsiteX61" fmla="*/ 1881029 w 2406085"/>
                  <a:gd name="connsiteY61" fmla="*/ 298212 h 2406085"/>
                  <a:gd name="connsiteX62" fmla="*/ 1905243 w 2406085"/>
                  <a:gd name="connsiteY62" fmla="*/ 240863 h 2406085"/>
                  <a:gd name="connsiteX63" fmla="*/ 1897596 w 2406085"/>
                  <a:gd name="connsiteY63" fmla="*/ 220473 h 2406085"/>
                  <a:gd name="connsiteX64" fmla="*/ 1859364 w 2406085"/>
                  <a:gd name="connsiteY64" fmla="*/ 193710 h 2406085"/>
                  <a:gd name="connsiteX65" fmla="*/ 1771430 w 2406085"/>
                  <a:gd name="connsiteY65" fmla="*/ 141459 h 2406085"/>
                  <a:gd name="connsiteX66" fmla="*/ 1723002 w 2406085"/>
                  <a:gd name="connsiteY66" fmla="*/ 115971 h 2406085"/>
                  <a:gd name="connsiteX67" fmla="*/ 1679672 w 2406085"/>
                  <a:gd name="connsiteY67" fmla="*/ 96855 h 2406085"/>
                  <a:gd name="connsiteX68" fmla="*/ 1636342 w 2406085"/>
                  <a:gd name="connsiteY68" fmla="*/ 79013 h 2406085"/>
                  <a:gd name="connsiteX69" fmla="*/ 1615951 w 2406085"/>
                  <a:gd name="connsiteY69" fmla="*/ 84111 h 2406085"/>
                  <a:gd name="connsiteX70" fmla="*/ 1581543 w 2406085"/>
                  <a:gd name="connsiteY70" fmla="*/ 136362 h 2406085"/>
                  <a:gd name="connsiteX71" fmla="*/ 1548408 w 2406085"/>
                  <a:gd name="connsiteY71" fmla="*/ 189887 h 2406085"/>
                  <a:gd name="connsiteX72" fmla="*/ 1529292 w 2406085"/>
                  <a:gd name="connsiteY72" fmla="*/ 197534 h 2406085"/>
                  <a:gd name="connsiteX73" fmla="*/ 1487236 w 2406085"/>
                  <a:gd name="connsiteY73" fmla="*/ 184789 h 2406085"/>
                  <a:gd name="connsiteX74" fmla="*/ 1457925 w 2406085"/>
                  <a:gd name="connsiteY74" fmla="*/ 177143 h 2406085"/>
                  <a:gd name="connsiteX75" fmla="*/ 1443906 w 2406085"/>
                  <a:gd name="connsiteY75" fmla="*/ 174594 h 2406085"/>
                  <a:gd name="connsiteX76" fmla="*/ 1400576 w 2406085"/>
                  <a:gd name="connsiteY76" fmla="*/ 165673 h 2406085"/>
                  <a:gd name="connsiteX77" fmla="*/ 1371265 w 2406085"/>
                  <a:gd name="connsiteY77" fmla="*/ 159301 h 2406085"/>
                  <a:gd name="connsiteX78" fmla="*/ 1357246 w 2406085"/>
                  <a:gd name="connsiteY78" fmla="*/ 158027 h 2406085"/>
                  <a:gd name="connsiteX79" fmla="*/ 1343228 w 2406085"/>
                  <a:gd name="connsiteY79" fmla="*/ 144008 h 2406085"/>
                  <a:gd name="connsiteX80" fmla="*/ 1336856 w 2406085"/>
                  <a:gd name="connsiteY80" fmla="*/ 81562 h 2406085"/>
                  <a:gd name="connsiteX81" fmla="*/ 1329209 w 2406085"/>
                  <a:gd name="connsiteY81" fmla="*/ 19116 h 2406085"/>
                  <a:gd name="connsiteX82" fmla="*/ 1312642 w 2406085"/>
                  <a:gd name="connsiteY82" fmla="*/ 5098 h 2406085"/>
                  <a:gd name="connsiteX83" fmla="*/ 1299898 w 2406085"/>
                  <a:gd name="connsiteY83" fmla="*/ 3823 h 2406085"/>
                  <a:gd name="connsiteX84" fmla="*/ 1266763 w 2406085"/>
                  <a:gd name="connsiteY84" fmla="*/ 1274 h 2406085"/>
                  <a:gd name="connsiteX85" fmla="*/ 1164810 w 2406085"/>
                  <a:gd name="connsiteY85" fmla="*/ 0 h 2406085"/>
                  <a:gd name="connsiteX86" fmla="*/ 1062858 w 2406085"/>
                  <a:gd name="connsiteY86" fmla="*/ 7646 h 2406085"/>
                  <a:gd name="connsiteX87" fmla="*/ 1029723 w 2406085"/>
                  <a:gd name="connsiteY87" fmla="*/ 12744 h 2406085"/>
                  <a:gd name="connsiteX88" fmla="*/ 1016979 w 2406085"/>
                  <a:gd name="connsiteY88" fmla="*/ 15293 h 2406085"/>
                  <a:gd name="connsiteX89" fmla="*/ 1001686 w 2406085"/>
                  <a:gd name="connsiteY89" fmla="*/ 30586 h 2406085"/>
                  <a:gd name="connsiteX90" fmla="*/ 997863 w 2406085"/>
                  <a:gd name="connsiteY90" fmla="*/ 93032 h 2406085"/>
                  <a:gd name="connsiteX91" fmla="*/ 995314 w 2406085"/>
                  <a:gd name="connsiteY91" fmla="*/ 155478 h 2406085"/>
                  <a:gd name="connsiteX92" fmla="*/ 982570 w 2406085"/>
                  <a:gd name="connsiteY92" fmla="*/ 170771 h 2406085"/>
                  <a:gd name="connsiteX93" fmla="*/ 968551 w 2406085"/>
                  <a:gd name="connsiteY93" fmla="*/ 173320 h 2406085"/>
                  <a:gd name="connsiteX94" fmla="*/ 939240 w 2406085"/>
                  <a:gd name="connsiteY94" fmla="*/ 180966 h 2406085"/>
                  <a:gd name="connsiteX95" fmla="*/ 897184 w 2406085"/>
                  <a:gd name="connsiteY95" fmla="*/ 192436 h 2406085"/>
                  <a:gd name="connsiteX96" fmla="*/ 884440 w 2406085"/>
                  <a:gd name="connsiteY96" fmla="*/ 196259 h 2406085"/>
                  <a:gd name="connsiteX97" fmla="*/ 855129 w 2406085"/>
                  <a:gd name="connsiteY97" fmla="*/ 206454 h 2406085"/>
                  <a:gd name="connsiteX98" fmla="*/ 814348 w 2406085"/>
                  <a:gd name="connsiteY98" fmla="*/ 221747 h 2406085"/>
                  <a:gd name="connsiteX99" fmla="*/ 795232 w 2406085"/>
                  <a:gd name="connsiteY99" fmla="*/ 215375 h 2406085"/>
                  <a:gd name="connsiteX100" fmla="*/ 758274 w 2406085"/>
                  <a:gd name="connsiteY100" fmla="*/ 164399 h 2406085"/>
                  <a:gd name="connsiteX101" fmla="*/ 720042 w 2406085"/>
                  <a:gd name="connsiteY101" fmla="*/ 113422 h 2406085"/>
                  <a:gd name="connsiteX102" fmla="*/ 699651 w 2406085"/>
                  <a:gd name="connsiteY102" fmla="*/ 109599 h 2406085"/>
                  <a:gd name="connsiteX103" fmla="*/ 657596 w 2406085"/>
                  <a:gd name="connsiteY103" fmla="*/ 129990 h 2406085"/>
                  <a:gd name="connsiteX104" fmla="*/ 615540 w 2406085"/>
                  <a:gd name="connsiteY104" fmla="*/ 151655 h 2406085"/>
                  <a:gd name="connsiteX105" fmla="*/ 569661 w 2406085"/>
                  <a:gd name="connsiteY105" fmla="*/ 179692 h 2406085"/>
                  <a:gd name="connsiteX106" fmla="*/ 485550 w 2406085"/>
                  <a:gd name="connsiteY106" fmla="*/ 237040 h 2406085"/>
                  <a:gd name="connsiteX107" fmla="*/ 448592 w 2406085"/>
                  <a:gd name="connsiteY107" fmla="*/ 265077 h 2406085"/>
                  <a:gd name="connsiteX108" fmla="*/ 442220 w 2406085"/>
                  <a:gd name="connsiteY108" fmla="*/ 285468 h 2406085"/>
                  <a:gd name="connsiteX109" fmla="*/ 470257 w 2406085"/>
                  <a:gd name="connsiteY109" fmla="*/ 341542 h 2406085"/>
                  <a:gd name="connsiteX110" fmla="*/ 499569 w 2406085"/>
                  <a:gd name="connsiteY110" fmla="*/ 396341 h 2406085"/>
                  <a:gd name="connsiteX111" fmla="*/ 497020 w 2406085"/>
                  <a:gd name="connsiteY111" fmla="*/ 416732 h 2406085"/>
                  <a:gd name="connsiteX112" fmla="*/ 433299 w 2406085"/>
                  <a:gd name="connsiteY112" fmla="*/ 477904 h 2406085"/>
                  <a:gd name="connsiteX113" fmla="*/ 375951 w 2406085"/>
                  <a:gd name="connsiteY113" fmla="*/ 545447 h 2406085"/>
                  <a:gd name="connsiteX114" fmla="*/ 355560 w 2406085"/>
                  <a:gd name="connsiteY114" fmla="*/ 549271 h 2406085"/>
                  <a:gd name="connsiteX115" fmla="*/ 298212 w 2406085"/>
                  <a:gd name="connsiteY115" fmla="*/ 523782 h 2406085"/>
                  <a:gd name="connsiteX116" fmla="*/ 240863 w 2406085"/>
                  <a:gd name="connsiteY116" fmla="*/ 499569 h 2406085"/>
                  <a:gd name="connsiteX117" fmla="*/ 220473 w 2406085"/>
                  <a:gd name="connsiteY117" fmla="*/ 507215 h 2406085"/>
                  <a:gd name="connsiteX118" fmla="*/ 193710 w 2406085"/>
                  <a:gd name="connsiteY118" fmla="*/ 545447 h 2406085"/>
                  <a:gd name="connsiteX119" fmla="*/ 141459 w 2406085"/>
                  <a:gd name="connsiteY119" fmla="*/ 633382 h 2406085"/>
                  <a:gd name="connsiteX120" fmla="*/ 115971 w 2406085"/>
                  <a:gd name="connsiteY120" fmla="*/ 681809 h 2406085"/>
                  <a:gd name="connsiteX121" fmla="*/ 96855 w 2406085"/>
                  <a:gd name="connsiteY121" fmla="*/ 725139 h 2406085"/>
                  <a:gd name="connsiteX122" fmla="*/ 79013 w 2406085"/>
                  <a:gd name="connsiteY122" fmla="*/ 768469 h 2406085"/>
                  <a:gd name="connsiteX123" fmla="*/ 84111 w 2406085"/>
                  <a:gd name="connsiteY123" fmla="*/ 788860 h 2406085"/>
                  <a:gd name="connsiteX124" fmla="*/ 136362 w 2406085"/>
                  <a:gd name="connsiteY124" fmla="*/ 823269 h 2406085"/>
                  <a:gd name="connsiteX125" fmla="*/ 189887 w 2406085"/>
                  <a:gd name="connsiteY125" fmla="*/ 856403 h 2406085"/>
                  <a:gd name="connsiteX126" fmla="*/ 197534 w 2406085"/>
                  <a:gd name="connsiteY126" fmla="*/ 875519 h 2406085"/>
                  <a:gd name="connsiteX127" fmla="*/ 184789 w 2406085"/>
                  <a:gd name="connsiteY127" fmla="*/ 917575 h 2406085"/>
                  <a:gd name="connsiteX128" fmla="*/ 177143 w 2406085"/>
                  <a:gd name="connsiteY128" fmla="*/ 946886 h 2406085"/>
                  <a:gd name="connsiteX129" fmla="*/ 174594 w 2406085"/>
                  <a:gd name="connsiteY129" fmla="*/ 960905 h 2406085"/>
                  <a:gd name="connsiteX130" fmla="*/ 165673 w 2406085"/>
                  <a:gd name="connsiteY130" fmla="*/ 1004235 h 2406085"/>
                  <a:gd name="connsiteX131" fmla="*/ 159301 w 2406085"/>
                  <a:gd name="connsiteY131" fmla="*/ 1033546 h 2406085"/>
                  <a:gd name="connsiteX132" fmla="*/ 158027 w 2406085"/>
                  <a:gd name="connsiteY132" fmla="*/ 1047565 h 2406085"/>
                  <a:gd name="connsiteX133" fmla="*/ 144008 w 2406085"/>
                  <a:gd name="connsiteY133" fmla="*/ 1061583 h 2406085"/>
                  <a:gd name="connsiteX134" fmla="*/ 81562 w 2406085"/>
                  <a:gd name="connsiteY134" fmla="*/ 1067955 h 2406085"/>
                  <a:gd name="connsiteX135" fmla="*/ 19116 w 2406085"/>
                  <a:gd name="connsiteY135" fmla="*/ 1075602 h 2406085"/>
                  <a:gd name="connsiteX136" fmla="*/ 5098 w 2406085"/>
                  <a:gd name="connsiteY136" fmla="*/ 1092169 h 2406085"/>
                  <a:gd name="connsiteX137" fmla="*/ 3823 w 2406085"/>
                  <a:gd name="connsiteY137" fmla="*/ 1104913 h 2406085"/>
                  <a:gd name="connsiteX138" fmla="*/ 1274 w 2406085"/>
                  <a:gd name="connsiteY138" fmla="*/ 1138048 h 2406085"/>
                  <a:gd name="connsiteX139" fmla="*/ 0 w 2406085"/>
                  <a:gd name="connsiteY139" fmla="*/ 1240001 h 2406085"/>
                  <a:gd name="connsiteX140" fmla="*/ 7646 w 2406085"/>
                  <a:gd name="connsiteY140" fmla="*/ 1341954 h 2406085"/>
                  <a:gd name="connsiteX141" fmla="*/ 12744 w 2406085"/>
                  <a:gd name="connsiteY141" fmla="*/ 1375088 h 2406085"/>
                  <a:gd name="connsiteX142" fmla="*/ 15293 w 2406085"/>
                  <a:gd name="connsiteY142" fmla="*/ 1387832 h 2406085"/>
                  <a:gd name="connsiteX143" fmla="*/ 30586 w 2406085"/>
                  <a:gd name="connsiteY143" fmla="*/ 1403125 h 2406085"/>
                  <a:gd name="connsiteX144" fmla="*/ 93032 w 2406085"/>
                  <a:gd name="connsiteY144" fmla="*/ 1406949 h 2406085"/>
                  <a:gd name="connsiteX145" fmla="*/ 155478 w 2406085"/>
                  <a:gd name="connsiteY145" fmla="*/ 1409497 h 2406085"/>
                  <a:gd name="connsiteX146" fmla="*/ 170771 w 2406085"/>
                  <a:gd name="connsiteY146" fmla="*/ 1422241 h 2406085"/>
                  <a:gd name="connsiteX147" fmla="*/ 173320 w 2406085"/>
                  <a:gd name="connsiteY147" fmla="*/ 1436260 h 2406085"/>
                  <a:gd name="connsiteX148" fmla="*/ 180966 w 2406085"/>
                  <a:gd name="connsiteY148" fmla="*/ 1465571 h 2406085"/>
                  <a:gd name="connsiteX149" fmla="*/ 192436 w 2406085"/>
                  <a:gd name="connsiteY149" fmla="*/ 1507627 h 2406085"/>
                  <a:gd name="connsiteX150" fmla="*/ 196259 w 2406085"/>
                  <a:gd name="connsiteY150" fmla="*/ 1520371 h 2406085"/>
                  <a:gd name="connsiteX151" fmla="*/ 206454 w 2406085"/>
                  <a:gd name="connsiteY151" fmla="*/ 1549682 h 2406085"/>
                  <a:gd name="connsiteX152" fmla="*/ 221747 w 2406085"/>
                  <a:gd name="connsiteY152" fmla="*/ 1590463 h 2406085"/>
                  <a:gd name="connsiteX153" fmla="*/ 215375 w 2406085"/>
                  <a:gd name="connsiteY153" fmla="*/ 1609580 h 2406085"/>
                  <a:gd name="connsiteX154" fmla="*/ 164399 w 2406085"/>
                  <a:gd name="connsiteY154" fmla="*/ 1646537 h 2406085"/>
                  <a:gd name="connsiteX155" fmla="*/ 113422 w 2406085"/>
                  <a:gd name="connsiteY155" fmla="*/ 1684770 h 2406085"/>
                  <a:gd name="connsiteX156" fmla="*/ 109599 w 2406085"/>
                  <a:gd name="connsiteY156" fmla="*/ 1705160 h 2406085"/>
                  <a:gd name="connsiteX157" fmla="*/ 129990 w 2406085"/>
                  <a:gd name="connsiteY157" fmla="*/ 1747216 h 2406085"/>
                  <a:gd name="connsiteX158" fmla="*/ 151655 w 2406085"/>
                  <a:gd name="connsiteY158" fmla="*/ 1789271 h 2406085"/>
                  <a:gd name="connsiteX159" fmla="*/ 180966 w 2406085"/>
                  <a:gd name="connsiteY159" fmla="*/ 1836424 h 2406085"/>
                  <a:gd name="connsiteX160" fmla="*/ 238315 w 2406085"/>
                  <a:gd name="connsiteY160" fmla="*/ 1920535 h 2406085"/>
                  <a:gd name="connsiteX161" fmla="*/ 266352 w 2406085"/>
                  <a:gd name="connsiteY161" fmla="*/ 1957493 h 2406085"/>
                  <a:gd name="connsiteX162" fmla="*/ 286742 w 2406085"/>
                  <a:gd name="connsiteY162" fmla="*/ 1963865 h 2406085"/>
                  <a:gd name="connsiteX163" fmla="*/ 342816 w 2406085"/>
                  <a:gd name="connsiteY163" fmla="*/ 1935829 h 2406085"/>
                  <a:gd name="connsiteX164" fmla="*/ 397616 w 2406085"/>
                  <a:gd name="connsiteY164" fmla="*/ 1906517 h 2406085"/>
                  <a:gd name="connsiteX165" fmla="*/ 418006 w 2406085"/>
                  <a:gd name="connsiteY165" fmla="*/ 1909066 h 2406085"/>
                  <a:gd name="connsiteX166" fmla="*/ 479178 w 2406085"/>
                  <a:gd name="connsiteY166" fmla="*/ 1972786 h 2406085"/>
                  <a:gd name="connsiteX167" fmla="*/ 546722 w 2406085"/>
                  <a:gd name="connsiteY167" fmla="*/ 2030135 h 2406085"/>
                  <a:gd name="connsiteX168" fmla="*/ 550545 w 2406085"/>
                  <a:gd name="connsiteY168" fmla="*/ 2050525 h 2406085"/>
                  <a:gd name="connsiteX169" fmla="*/ 525057 w 2406085"/>
                  <a:gd name="connsiteY169" fmla="*/ 2107874 h 2406085"/>
                  <a:gd name="connsiteX170" fmla="*/ 500843 w 2406085"/>
                  <a:gd name="connsiteY170" fmla="*/ 2165222 h 2406085"/>
                  <a:gd name="connsiteX171" fmla="*/ 508489 w 2406085"/>
                  <a:gd name="connsiteY171" fmla="*/ 2185613 h 2406085"/>
                  <a:gd name="connsiteX172" fmla="*/ 546722 w 2406085"/>
                  <a:gd name="connsiteY172" fmla="*/ 2212375 h 2406085"/>
                  <a:gd name="connsiteX173" fmla="*/ 634656 w 2406085"/>
                  <a:gd name="connsiteY173" fmla="*/ 2264626 h 2406085"/>
                  <a:gd name="connsiteX174" fmla="*/ 683084 w 2406085"/>
                  <a:gd name="connsiteY174" fmla="*/ 2290114 h 2406085"/>
                  <a:gd name="connsiteX175" fmla="*/ 726414 w 2406085"/>
                  <a:gd name="connsiteY175" fmla="*/ 2309231 h 2406085"/>
                  <a:gd name="connsiteX176" fmla="*/ 769743 w 2406085"/>
                  <a:gd name="connsiteY176" fmla="*/ 2327072 h 2406085"/>
                  <a:gd name="connsiteX177" fmla="*/ 790134 w 2406085"/>
                  <a:gd name="connsiteY177" fmla="*/ 2321975 h 2406085"/>
                  <a:gd name="connsiteX178" fmla="*/ 824543 w 2406085"/>
                  <a:gd name="connsiteY178" fmla="*/ 2269724 h 2406085"/>
                  <a:gd name="connsiteX179" fmla="*/ 857678 w 2406085"/>
                  <a:gd name="connsiteY179" fmla="*/ 2216199 h 2406085"/>
                  <a:gd name="connsiteX180" fmla="*/ 876794 w 2406085"/>
                  <a:gd name="connsiteY180" fmla="*/ 2208552 h 2406085"/>
                  <a:gd name="connsiteX181" fmla="*/ 918850 w 2406085"/>
                  <a:gd name="connsiteY181" fmla="*/ 2221296 h 2406085"/>
                  <a:gd name="connsiteX182" fmla="*/ 948161 w 2406085"/>
                  <a:gd name="connsiteY182" fmla="*/ 2228943 h 2406085"/>
                  <a:gd name="connsiteX183" fmla="*/ 962179 w 2406085"/>
                  <a:gd name="connsiteY183" fmla="*/ 2231491 h 2406085"/>
                  <a:gd name="connsiteX184" fmla="*/ 1005509 w 2406085"/>
                  <a:gd name="connsiteY184" fmla="*/ 2240412 h 2406085"/>
                  <a:gd name="connsiteX185" fmla="*/ 1034820 w 2406085"/>
                  <a:gd name="connsiteY185" fmla="*/ 2246785 h 2406085"/>
                  <a:gd name="connsiteX186" fmla="*/ 1048839 w 2406085"/>
                  <a:gd name="connsiteY186" fmla="*/ 2248059 h 2406085"/>
                  <a:gd name="connsiteX187" fmla="*/ 1062858 w 2406085"/>
                  <a:gd name="connsiteY187" fmla="*/ 2262077 h 2406085"/>
                  <a:gd name="connsiteX188" fmla="*/ 1069230 w 2406085"/>
                  <a:gd name="connsiteY188" fmla="*/ 2324524 h 2406085"/>
                  <a:gd name="connsiteX189" fmla="*/ 1076876 w 2406085"/>
                  <a:gd name="connsiteY189" fmla="*/ 2386970 h 2406085"/>
                  <a:gd name="connsiteX190" fmla="*/ 1093443 w 2406085"/>
                  <a:gd name="connsiteY190" fmla="*/ 2400988 h 2406085"/>
                  <a:gd name="connsiteX191" fmla="*/ 1106188 w 2406085"/>
                  <a:gd name="connsiteY191" fmla="*/ 2402262 h 2406085"/>
                  <a:gd name="connsiteX192" fmla="*/ 1139322 w 2406085"/>
                  <a:gd name="connsiteY192" fmla="*/ 2404811 h 2406085"/>
                  <a:gd name="connsiteX193" fmla="*/ 1241275 w 2406085"/>
                  <a:gd name="connsiteY193" fmla="*/ 2406086 h 2406085"/>
                  <a:gd name="connsiteX194" fmla="*/ 1343228 w 2406085"/>
                  <a:gd name="connsiteY194" fmla="*/ 2398439 h 2406085"/>
                  <a:gd name="connsiteX195" fmla="*/ 1376363 w 2406085"/>
                  <a:gd name="connsiteY195" fmla="*/ 2393342 h 2406085"/>
                  <a:gd name="connsiteX196" fmla="*/ 1389107 w 2406085"/>
                  <a:gd name="connsiteY196" fmla="*/ 2390793 h 2406085"/>
                  <a:gd name="connsiteX197" fmla="*/ 1404399 w 2406085"/>
                  <a:gd name="connsiteY197" fmla="*/ 2375500 h 2406085"/>
                  <a:gd name="connsiteX198" fmla="*/ 1408223 w 2406085"/>
                  <a:gd name="connsiteY198" fmla="*/ 2313054 h 2406085"/>
                  <a:gd name="connsiteX199" fmla="*/ 1410771 w 2406085"/>
                  <a:gd name="connsiteY199" fmla="*/ 2250608 h 2406085"/>
                  <a:gd name="connsiteX200" fmla="*/ 1423515 w 2406085"/>
                  <a:gd name="connsiteY200" fmla="*/ 2235315 h 2406085"/>
                  <a:gd name="connsiteX201" fmla="*/ 1437534 w 2406085"/>
                  <a:gd name="connsiteY201" fmla="*/ 2232766 h 2406085"/>
                  <a:gd name="connsiteX202" fmla="*/ 1466846 w 2406085"/>
                  <a:gd name="connsiteY202" fmla="*/ 2225119 h 2406085"/>
                  <a:gd name="connsiteX203" fmla="*/ 1508901 w 2406085"/>
                  <a:gd name="connsiteY203" fmla="*/ 2213650 h 2406085"/>
                  <a:gd name="connsiteX204" fmla="*/ 1521645 w 2406085"/>
                  <a:gd name="connsiteY204" fmla="*/ 2209827 h 2406085"/>
                  <a:gd name="connsiteX205" fmla="*/ 1550956 w 2406085"/>
                  <a:gd name="connsiteY205" fmla="*/ 2199631 h 2406085"/>
                  <a:gd name="connsiteX206" fmla="*/ 1591738 w 2406085"/>
                  <a:gd name="connsiteY206" fmla="*/ 2183064 h 2406085"/>
                  <a:gd name="connsiteX207" fmla="*/ 1610854 w 2406085"/>
                  <a:gd name="connsiteY207" fmla="*/ 2189436 h 2406085"/>
                  <a:gd name="connsiteX208" fmla="*/ 1647812 w 2406085"/>
                  <a:gd name="connsiteY208" fmla="*/ 2240412 h 2406085"/>
                  <a:gd name="connsiteX209" fmla="*/ 1686044 w 2406085"/>
                  <a:gd name="connsiteY209" fmla="*/ 2291389 h 2406085"/>
                  <a:gd name="connsiteX210" fmla="*/ 1707709 w 2406085"/>
                  <a:gd name="connsiteY210" fmla="*/ 2295212 h 2406085"/>
                  <a:gd name="connsiteX211" fmla="*/ 1749764 w 2406085"/>
                  <a:gd name="connsiteY211" fmla="*/ 2274821 h 2406085"/>
                  <a:gd name="connsiteX212" fmla="*/ 1791820 w 2406085"/>
                  <a:gd name="connsiteY212" fmla="*/ 2253157 h 2406085"/>
                  <a:gd name="connsiteX213" fmla="*/ 1837699 w 2406085"/>
                  <a:gd name="connsiteY213" fmla="*/ 2225119 h 2406085"/>
                  <a:gd name="connsiteX214" fmla="*/ 1921810 w 2406085"/>
                  <a:gd name="connsiteY214" fmla="*/ 2167771 h 2406085"/>
                  <a:gd name="connsiteX215" fmla="*/ 1958768 w 2406085"/>
                  <a:gd name="connsiteY215" fmla="*/ 2138460 h 2406085"/>
                  <a:gd name="connsiteX216" fmla="*/ 1963866 w 2406085"/>
                  <a:gd name="connsiteY216" fmla="*/ 2119344 h 2406085"/>
                  <a:gd name="connsiteX217" fmla="*/ 728962 w 2406085"/>
                  <a:gd name="connsiteY217" fmla="*/ 1708983 h 2406085"/>
                  <a:gd name="connsiteX218" fmla="*/ 697102 w 2406085"/>
                  <a:gd name="connsiteY218" fmla="*/ 731511 h 2406085"/>
                  <a:gd name="connsiteX219" fmla="*/ 1674574 w 2406085"/>
                  <a:gd name="connsiteY219" fmla="*/ 699651 h 2406085"/>
                  <a:gd name="connsiteX220" fmla="*/ 1706435 w 2406085"/>
                  <a:gd name="connsiteY220" fmla="*/ 1677123 h 2406085"/>
                  <a:gd name="connsiteX221" fmla="*/ 728962 w 2406085"/>
                  <a:gd name="connsiteY221" fmla="*/ 1708983 h 24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2406085" h="2406085">
                    <a:moveTo>
                      <a:pt x="1963866" y="2119344"/>
                    </a:moveTo>
                    <a:cubicBezTo>
                      <a:pt x="1963866" y="2119344"/>
                      <a:pt x="1949847" y="2091306"/>
                      <a:pt x="1935828" y="2063270"/>
                    </a:cubicBezTo>
                    <a:cubicBezTo>
                      <a:pt x="1921810" y="2035232"/>
                      <a:pt x="1906517" y="2008470"/>
                      <a:pt x="1906517" y="2008470"/>
                    </a:cubicBezTo>
                    <a:cubicBezTo>
                      <a:pt x="1902694" y="2002098"/>
                      <a:pt x="1903968" y="1993177"/>
                      <a:pt x="1909066" y="1988079"/>
                    </a:cubicBezTo>
                    <a:lnTo>
                      <a:pt x="1972786" y="1926908"/>
                    </a:lnTo>
                    <a:lnTo>
                      <a:pt x="2030135" y="1859364"/>
                    </a:lnTo>
                    <a:cubicBezTo>
                      <a:pt x="2035232" y="1854266"/>
                      <a:pt x="2042879" y="1851717"/>
                      <a:pt x="2050525" y="1855541"/>
                    </a:cubicBezTo>
                    <a:cubicBezTo>
                      <a:pt x="2050525" y="1855541"/>
                      <a:pt x="2078562" y="1868285"/>
                      <a:pt x="2107874" y="1881029"/>
                    </a:cubicBezTo>
                    <a:cubicBezTo>
                      <a:pt x="2135911" y="1892498"/>
                      <a:pt x="2165222" y="1905242"/>
                      <a:pt x="2165222" y="1905242"/>
                    </a:cubicBezTo>
                    <a:cubicBezTo>
                      <a:pt x="2172869" y="1907791"/>
                      <a:pt x="2180515" y="1905242"/>
                      <a:pt x="2185613" y="1897596"/>
                    </a:cubicBezTo>
                    <a:cubicBezTo>
                      <a:pt x="2185613" y="1897596"/>
                      <a:pt x="2195808" y="1882303"/>
                      <a:pt x="2212375" y="1859364"/>
                    </a:cubicBezTo>
                    <a:cubicBezTo>
                      <a:pt x="2228943" y="1836424"/>
                      <a:pt x="2246784" y="1803290"/>
                      <a:pt x="2264626" y="1771429"/>
                    </a:cubicBezTo>
                    <a:cubicBezTo>
                      <a:pt x="2273547" y="1754862"/>
                      <a:pt x="2282468" y="1739569"/>
                      <a:pt x="2290114" y="1723002"/>
                    </a:cubicBezTo>
                    <a:cubicBezTo>
                      <a:pt x="2296486" y="1706435"/>
                      <a:pt x="2304133" y="1692416"/>
                      <a:pt x="2309230" y="1679672"/>
                    </a:cubicBezTo>
                    <a:cubicBezTo>
                      <a:pt x="2320700" y="1654184"/>
                      <a:pt x="2327072" y="1636342"/>
                      <a:pt x="2327072" y="1636342"/>
                    </a:cubicBezTo>
                    <a:cubicBezTo>
                      <a:pt x="2330895" y="1628696"/>
                      <a:pt x="2328346" y="1619775"/>
                      <a:pt x="2321974" y="1615952"/>
                    </a:cubicBezTo>
                    <a:cubicBezTo>
                      <a:pt x="2321974" y="1615952"/>
                      <a:pt x="2295212" y="1598110"/>
                      <a:pt x="2269724" y="1581542"/>
                    </a:cubicBezTo>
                    <a:cubicBezTo>
                      <a:pt x="2242961" y="1564975"/>
                      <a:pt x="2216199" y="1548408"/>
                      <a:pt x="2216199" y="1548408"/>
                    </a:cubicBezTo>
                    <a:cubicBezTo>
                      <a:pt x="2209827" y="1544585"/>
                      <a:pt x="2207278" y="1536938"/>
                      <a:pt x="2208552" y="1529292"/>
                    </a:cubicBezTo>
                    <a:cubicBezTo>
                      <a:pt x="2208552" y="1529292"/>
                      <a:pt x="2214924" y="1507627"/>
                      <a:pt x="2221296" y="1487236"/>
                    </a:cubicBezTo>
                    <a:cubicBezTo>
                      <a:pt x="2225120" y="1477041"/>
                      <a:pt x="2227668" y="1465571"/>
                      <a:pt x="2228943" y="1457925"/>
                    </a:cubicBezTo>
                    <a:cubicBezTo>
                      <a:pt x="2230217" y="1450278"/>
                      <a:pt x="2231492" y="1443906"/>
                      <a:pt x="2231492" y="1443906"/>
                    </a:cubicBezTo>
                    <a:cubicBezTo>
                      <a:pt x="2231492" y="1443906"/>
                      <a:pt x="2236589" y="1422241"/>
                      <a:pt x="2240412" y="1400576"/>
                    </a:cubicBezTo>
                    <a:cubicBezTo>
                      <a:pt x="2242961" y="1389106"/>
                      <a:pt x="2244236" y="1378911"/>
                      <a:pt x="2246784" y="1371265"/>
                    </a:cubicBezTo>
                    <a:cubicBezTo>
                      <a:pt x="2248059" y="1363618"/>
                      <a:pt x="2248059" y="1357246"/>
                      <a:pt x="2248059" y="1357246"/>
                    </a:cubicBezTo>
                    <a:cubicBezTo>
                      <a:pt x="2249333" y="1349600"/>
                      <a:pt x="2254431" y="1344502"/>
                      <a:pt x="2262077" y="1343228"/>
                    </a:cubicBezTo>
                    <a:cubicBezTo>
                      <a:pt x="2262077" y="1343228"/>
                      <a:pt x="2292663" y="1340679"/>
                      <a:pt x="2324523" y="1336856"/>
                    </a:cubicBezTo>
                    <a:cubicBezTo>
                      <a:pt x="2355109" y="1333033"/>
                      <a:pt x="2386969" y="1329209"/>
                      <a:pt x="2386969" y="1329209"/>
                    </a:cubicBezTo>
                    <a:cubicBezTo>
                      <a:pt x="2394616" y="1327935"/>
                      <a:pt x="2400988" y="1321563"/>
                      <a:pt x="2400988" y="1312642"/>
                    </a:cubicBezTo>
                    <a:cubicBezTo>
                      <a:pt x="2400988" y="1312642"/>
                      <a:pt x="2402262" y="1307544"/>
                      <a:pt x="2402262" y="1299898"/>
                    </a:cubicBezTo>
                    <a:cubicBezTo>
                      <a:pt x="2403537" y="1292252"/>
                      <a:pt x="2404811" y="1280782"/>
                      <a:pt x="2404811" y="1266763"/>
                    </a:cubicBezTo>
                    <a:cubicBezTo>
                      <a:pt x="2404811" y="1238726"/>
                      <a:pt x="2406086" y="1201768"/>
                      <a:pt x="2406086" y="1164811"/>
                    </a:cubicBezTo>
                    <a:cubicBezTo>
                      <a:pt x="2403537" y="1127852"/>
                      <a:pt x="2399713" y="1090895"/>
                      <a:pt x="2398439" y="1062858"/>
                    </a:cubicBezTo>
                    <a:cubicBezTo>
                      <a:pt x="2397165" y="1048839"/>
                      <a:pt x="2394616" y="1037370"/>
                      <a:pt x="2393341" y="1029723"/>
                    </a:cubicBezTo>
                    <a:cubicBezTo>
                      <a:pt x="2392067" y="1022077"/>
                      <a:pt x="2390793" y="1016979"/>
                      <a:pt x="2390793" y="1016979"/>
                    </a:cubicBezTo>
                    <a:cubicBezTo>
                      <a:pt x="2389518" y="1008058"/>
                      <a:pt x="2383146" y="1001686"/>
                      <a:pt x="2375500" y="1001686"/>
                    </a:cubicBezTo>
                    <a:cubicBezTo>
                      <a:pt x="2375500" y="1001686"/>
                      <a:pt x="2343640" y="1000411"/>
                      <a:pt x="2313054" y="997863"/>
                    </a:cubicBezTo>
                    <a:cubicBezTo>
                      <a:pt x="2282468" y="996588"/>
                      <a:pt x="2250608" y="995314"/>
                      <a:pt x="2250608" y="995314"/>
                    </a:cubicBezTo>
                    <a:cubicBezTo>
                      <a:pt x="2242961" y="995314"/>
                      <a:pt x="2236589" y="990216"/>
                      <a:pt x="2235315" y="982570"/>
                    </a:cubicBezTo>
                    <a:cubicBezTo>
                      <a:pt x="2235315" y="982570"/>
                      <a:pt x="2234040" y="977472"/>
                      <a:pt x="2232766" y="968551"/>
                    </a:cubicBezTo>
                    <a:cubicBezTo>
                      <a:pt x="2230217" y="960905"/>
                      <a:pt x="2227668" y="949435"/>
                      <a:pt x="2225120" y="939240"/>
                    </a:cubicBezTo>
                    <a:cubicBezTo>
                      <a:pt x="2218748" y="917575"/>
                      <a:pt x="2213650" y="897185"/>
                      <a:pt x="2213650" y="897185"/>
                    </a:cubicBezTo>
                    <a:cubicBezTo>
                      <a:pt x="2213650" y="897185"/>
                      <a:pt x="2212375" y="892087"/>
                      <a:pt x="2209827" y="884440"/>
                    </a:cubicBezTo>
                    <a:cubicBezTo>
                      <a:pt x="2208552" y="876794"/>
                      <a:pt x="2204729" y="865324"/>
                      <a:pt x="2200905" y="855129"/>
                    </a:cubicBezTo>
                    <a:cubicBezTo>
                      <a:pt x="2193259" y="834738"/>
                      <a:pt x="2184338" y="814348"/>
                      <a:pt x="2184338" y="814348"/>
                    </a:cubicBezTo>
                    <a:cubicBezTo>
                      <a:pt x="2181789" y="807976"/>
                      <a:pt x="2184338" y="799055"/>
                      <a:pt x="2190710" y="795232"/>
                    </a:cubicBezTo>
                    <a:cubicBezTo>
                      <a:pt x="2190710" y="795232"/>
                      <a:pt x="2216199" y="777390"/>
                      <a:pt x="2241687" y="758274"/>
                    </a:cubicBezTo>
                    <a:cubicBezTo>
                      <a:pt x="2267175" y="739157"/>
                      <a:pt x="2292663" y="720041"/>
                      <a:pt x="2292663" y="720041"/>
                    </a:cubicBezTo>
                    <a:cubicBezTo>
                      <a:pt x="2299035" y="714944"/>
                      <a:pt x="2300310" y="707297"/>
                      <a:pt x="2296486" y="698377"/>
                    </a:cubicBezTo>
                    <a:cubicBezTo>
                      <a:pt x="2296486" y="698377"/>
                      <a:pt x="2288840" y="681809"/>
                      <a:pt x="2276096" y="656321"/>
                    </a:cubicBezTo>
                    <a:cubicBezTo>
                      <a:pt x="2269724" y="643577"/>
                      <a:pt x="2262077" y="629559"/>
                      <a:pt x="2254431" y="614265"/>
                    </a:cubicBezTo>
                    <a:cubicBezTo>
                      <a:pt x="2245510" y="598972"/>
                      <a:pt x="2235315" y="583680"/>
                      <a:pt x="2225120" y="568387"/>
                    </a:cubicBezTo>
                    <a:cubicBezTo>
                      <a:pt x="2204729" y="536526"/>
                      <a:pt x="2185613" y="504666"/>
                      <a:pt x="2167771" y="484276"/>
                    </a:cubicBezTo>
                    <a:cubicBezTo>
                      <a:pt x="2151204" y="462611"/>
                      <a:pt x="2139734" y="447318"/>
                      <a:pt x="2139734" y="447318"/>
                    </a:cubicBezTo>
                    <a:cubicBezTo>
                      <a:pt x="2134636" y="440946"/>
                      <a:pt x="2125715" y="438397"/>
                      <a:pt x="2119343" y="440946"/>
                    </a:cubicBezTo>
                    <a:cubicBezTo>
                      <a:pt x="2119343" y="440946"/>
                      <a:pt x="2091306" y="454964"/>
                      <a:pt x="2063269" y="468983"/>
                    </a:cubicBezTo>
                    <a:cubicBezTo>
                      <a:pt x="2036507" y="484276"/>
                      <a:pt x="2008470" y="498294"/>
                      <a:pt x="2008470" y="498294"/>
                    </a:cubicBezTo>
                    <a:cubicBezTo>
                      <a:pt x="2002098" y="502117"/>
                      <a:pt x="1993177" y="500843"/>
                      <a:pt x="1988079" y="495745"/>
                    </a:cubicBezTo>
                    <a:lnTo>
                      <a:pt x="1926907" y="432025"/>
                    </a:lnTo>
                    <a:lnTo>
                      <a:pt x="1859364" y="374676"/>
                    </a:lnTo>
                    <a:cubicBezTo>
                      <a:pt x="1852992" y="369579"/>
                      <a:pt x="1851717" y="361932"/>
                      <a:pt x="1855541" y="354286"/>
                    </a:cubicBezTo>
                    <a:cubicBezTo>
                      <a:pt x="1855541" y="354286"/>
                      <a:pt x="1868285" y="326249"/>
                      <a:pt x="1881029" y="298212"/>
                    </a:cubicBezTo>
                    <a:cubicBezTo>
                      <a:pt x="1892499" y="268900"/>
                      <a:pt x="1905243" y="240863"/>
                      <a:pt x="1905243" y="240863"/>
                    </a:cubicBezTo>
                    <a:cubicBezTo>
                      <a:pt x="1907791" y="234491"/>
                      <a:pt x="1905243" y="225570"/>
                      <a:pt x="1897596" y="220473"/>
                    </a:cubicBezTo>
                    <a:cubicBezTo>
                      <a:pt x="1897596" y="220473"/>
                      <a:pt x="1882303" y="210278"/>
                      <a:pt x="1859364" y="193710"/>
                    </a:cubicBezTo>
                    <a:cubicBezTo>
                      <a:pt x="1836425" y="177143"/>
                      <a:pt x="1803290" y="159301"/>
                      <a:pt x="1771430" y="141459"/>
                    </a:cubicBezTo>
                    <a:cubicBezTo>
                      <a:pt x="1754862" y="132539"/>
                      <a:pt x="1738295" y="123618"/>
                      <a:pt x="1723002" y="115971"/>
                    </a:cubicBezTo>
                    <a:cubicBezTo>
                      <a:pt x="1706435" y="109599"/>
                      <a:pt x="1692416" y="103227"/>
                      <a:pt x="1679672" y="96855"/>
                    </a:cubicBezTo>
                    <a:cubicBezTo>
                      <a:pt x="1654184" y="85385"/>
                      <a:pt x="1636342" y="79013"/>
                      <a:pt x="1636342" y="79013"/>
                    </a:cubicBezTo>
                    <a:cubicBezTo>
                      <a:pt x="1628696" y="75190"/>
                      <a:pt x="1619775" y="77739"/>
                      <a:pt x="1615951" y="84111"/>
                    </a:cubicBezTo>
                    <a:cubicBezTo>
                      <a:pt x="1615951" y="84111"/>
                      <a:pt x="1598110" y="110874"/>
                      <a:pt x="1581543" y="136362"/>
                    </a:cubicBezTo>
                    <a:cubicBezTo>
                      <a:pt x="1564975" y="163124"/>
                      <a:pt x="1548408" y="189887"/>
                      <a:pt x="1548408" y="189887"/>
                    </a:cubicBezTo>
                    <a:cubicBezTo>
                      <a:pt x="1544584" y="196259"/>
                      <a:pt x="1536938" y="198808"/>
                      <a:pt x="1529292" y="197534"/>
                    </a:cubicBezTo>
                    <a:cubicBezTo>
                      <a:pt x="1529292" y="197534"/>
                      <a:pt x="1507627" y="191161"/>
                      <a:pt x="1487236" y="184789"/>
                    </a:cubicBezTo>
                    <a:cubicBezTo>
                      <a:pt x="1477041" y="180966"/>
                      <a:pt x="1465571" y="178417"/>
                      <a:pt x="1457925" y="177143"/>
                    </a:cubicBezTo>
                    <a:cubicBezTo>
                      <a:pt x="1450278" y="175869"/>
                      <a:pt x="1443906" y="174594"/>
                      <a:pt x="1443906" y="174594"/>
                    </a:cubicBezTo>
                    <a:cubicBezTo>
                      <a:pt x="1443906" y="174594"/>
                      <a:pt x="1422241" y="169497"/>
                      <a:pt x="1400576" y="165673"/>
                    </a:cubicBezTo>
                    <a:cubicBezTo>
                      <a:pt x="1390381" y="163124"/>
                      <a:pt x="1378911" y="160576"/>
                      <a:pt x="1371265" y="159301"/>
                    </a:cubicBezTo>
                    <a:cubicBezTo>
                      <a:pt x="1363618" y="158027"/>
                      <a:pt x="1357246" y="158027"/>
                      <a:pt x="1357246" y="158027"/>
                    </a:cubicBezTo>
                    <a:cubicBezTo>
                      <a:pt x="1349600" y="156752"/>
                      <a:pt x="1344502" y="151655"/>
                      <a:pt x="1343228" y="144008"/>
                    </a:cubicBezTo>
                    <a:cubicBezTo>
                      <a:pt x="1343228" y="144008"/>
                      <a:pt x="1340679" y="113422"/>
                      <a:pt x="1336856" y="81562"/>
                    </a:cubicBezTo>
                    <a:cubicBezTo>
                      <a:pt x="1333033" y="50976"/>
                      <a:pt x="1329209" y="19116"/>
                      <a:pt x="1329209" y="19116"/>
                    </a:cubicBezTo>
                    <a:cubicBezTo>
                      <a:pt x="1327935" y="11470"/>
                      <a:pt x="1321563" y="5098"/>
                      <a:pt x="1312642" y="5098"/>
                    </a:cubicBezTo>
                    <a:cubicBezTo>
                      <a:pt x="1312642" y="5098"/>
                      <a:pt x="1307545" y="5098"/>
                      <a:pt x="1299898" y="3823"/>
                    </a:cubicBezTo>
                    <a:cubicBezTo>
                      <a:pt x="1292251" y="3823"/>
                      <a:pt x="1280782" y="1274"/>
                      <a:pt x="1266763" y="1274"/>
                    </a:cubicBezTo>
                    <a:cubicBezTo>
                      <a:pt x="1238726" y="1274"/>
                      <a:pt x="1201768" y="0"/>
                      <a:pt x="1164810" y="0"/>
                    </a:cubicBezTo>
                    <a:cubicBezTo>
                      <a:pt x="1127853" y="2549"/>
                      <a:pt x="1090895" y="6372"/>
                      <a:pt x="1062858" y="7646"/>
                    </a:cubicBezTo>
                    <a:cubicBezTo>
                      <a:pt x="1048839" y="8921"/>
                      <a:pt x="1037369" y="11470"/>
                      <a:pt x="1029723" y="12744"/>
                    </a:cubicBezTo>
                    <a:cubicBezTo>
                      <a:pt x="1022076" y="14018"/>
                      <a:pt x="1016979" y="15293"/>
                      <a:pt x="1016979" y="15293"/>
                    </a:cubicBezTo>
                    <a:cubicBezTo>
                      <a:pt x="1008058" y="16567"/>
                      <a:pt x="1001686" y="22939"/>
                      <a:pt x="1001686" y="30586"/>
                    </a:cubicBezTo>
                    <a:cubicBezTo>
                      <a:pt x="1001686" y="30586"/>
                      <a:pt x="1000412" y="61172"/>
                      <a:pt x="997863" y="93032"/>
                    </a:cubicBezTo>
                    <a:cubicBezTo>
                      <a:pt x="996588" y="123618"/>
                      <a:pt x="995314" y="155478"/>
                      <a:pt x="995314" y="155478"/>
                    </a:cubicBezTo>
                    <a:cubicBezTo>
                      <a:pt x="995314" y="163124"/>
                      <a:pt x="990216" y="169497"/>
                      <a:pt x="982570" y="170771"/>
                    </a:cubicBezTo>
                    <a:cubicBezTo>
                      <a:pt x="982570" y="170771"/>
                      <a:pt x="977472" y="172045"/>
                      <a:pt x="968551" y="173320"/>
                    </a:cubicBezTo>
                    <a:cubicBezTo>
                      <a:pt x="960905" y="175869"/>
                      <a:pt x="949435" y="178417"/>
                      <a:pt x="939240" y="180966"/>
                    </a:cubicBezTo>
                    <a:cubicBezTo>
                      <a:pt x="917575" y="187338"/>
                      <a:pt x="897184" y="192436"/>
                      <a:pt x="897184" y="192436"/>
                    </a:cubicBezTo>
                    <a:cubicBezTo>
                      <a:pt x="897184" y="192436"/>
                      <a:pt x="892087" y="193710"/>
                      <a:pt x="884440" y="196259"/>
                    </a:cubicBezTo>
                    <a:cubicBezTo>
                      <a:pt x="876794" y="197534"/>
                      <a:pt x="865324" y="201357"/>
                      <a:pt x="855129" y="206454"/>
                    </a:cubicBezTo>
                    <a:cubicBezTo>
                      <a:pt x="834738" y="214101"/>
                      <a:pt x="814348" y="221747"/>
                      <a:pt x="814348" y="221747"/>
                    </a:cubicBezTo>
                    <a:cubicBezTo>
                      <a:pt x="807976" y="224296"/>
                      <a:pt x="799055" y="221747"/>
                      <a:pt x="795232" y="215375"/>
                    </a:cubicBezTo>
                    <a:cubicBezTo>
                      <a:pt x="795232" y="215375"/>
                      <a:pt x="777390" y="189887"/>
                      <a:pt x="758274" y="164399"/>
                    </a:cubicBezTo>
                    <a:cubicBezTo>
                      <a:pt x="739158" y="138911"/>
                      <a:pt x="720042" y="113422"/>
                      <a:pt x="720042" y="113422"/>
                    </a:cubicBezTo>
                    <a:cubicBezTo>
                      <a:pt x="714944" y="107050"/>
                      <a:pt x="707297" y="105776"/>
                      <a:pt x="699651" y="109599"/>
                    </a:cubicBezTo>
                    <a:cubicBezTo>
                      <a:pt x="699651" y="109599"/>
                      <a:pt x="683084" y="118520"/>
                      <a:pt x="657596" y="129990"/>
                    </a:cubicBezTo>
                    <a:cubicBezTo>
                      <a:pt x="644851" y="136362"/>
                      <a:pt x="630833" y="144008"/>
                      <a:pt x="615540" y="151655"/>
                    </a:cubicBezTo>
                    <a:cubicBezTo>
                      <a:pt x="600247" y="159301"/>
                      <a:pt x="584954" y="170771"/>
                      <a:pt x="569661" y="179692"/>
                    </a:cubicBezTo>
                    <a:cubicBezTo>
                      <a:pt x="537801" y="200082"/>
                      <a:pt x="505941" y="219198"/>
                      <a:pt x="485550" y="237040"/>
                    </a:cubicBezTo>
                    <a:cubicBezTo>
                      <a:pt x="463885" y="253607"/>
                      <a:pt x="448592" y="265077"/>
                      <a:pt x="448592" y="265077"/>
                    </a:cubicBezTo>
                    <a:cubicBezTo>
                      <a:pt x="442220" y="270175"/>
                      <a:pt x="439671" y="279096"/>
                      <a:pt x="442220" y="285468"/>
                    </a:cubicBezTo>
                    <a:cubicBezTo>
                      <a:pt x="442220" y="285468"/>
                      <a:pt x="456239" y="313505"/>
                      <a:pt x="470257" y="341542"/>
                    </a:cubicBezTo>
                    <a:cubicBezTo>
                      <a:pt x="484276" y="369579"/>
                      <a:pt x="499569" y="396341"/>
                      <a:pt x="499569" y="396341"/>
                    </a:cubicBezTo>
                    <a:cubicBezTo>
                      <a:pt x="503392" y="402713"/>
                      <a:pt x="502117" y="411634"/>
                      <a:pt x="497020" y="416732"/>
                    </a:cubicBezTo>
                    <a:lnTo>
                      <a:pt x="433299" y="477904"/>
                    </a:lnTo>
                    <a:lnTo>
                      <a:pt x="375951" y="545447"/>
                    </a:lnTo>
                    <a:cubicBezTo>
                      <a:pt x="370853" y="550545"/>
                      <a:pt x="363207" y="553094"/>
                      <a:pt x="355560" y="549271"/>
                    </a:cubicBezTo>
                    <a:cubicBezTo>
                      <a:pt x="355560" y="549271"/>
                      <a:pt x="327523" y="536526"/>
                      <a:pt x="298212" y="523782"/>
                    </a:cubicBezTo>
                    <a:cubicBezTo>
                      <a:pt x="270175" y="511038"/>
                      <a:pt x="240863" y="499569"/>
                      <a:pt x="240863" y="499569"/>
                    </a:cubicBezTo>
                    <a:cubicBezTo>
                      <a:pt x="234491" y="497020"/>
                      <a:pt x="225570" y="499569"/>
                      <a:pt x="220473" y="507215"/>
                    </a:cubicBezTo>
                    <a:cubicBezTo>
                      <a:pt x="220473" y="507215"/>
                      <a:pt x="210278" y="522508"/>
                      <a:pt x="193710" y="545447"/>
                    </a:cubicBezTo>
                    <a:cubicBezTo>
                      <a:pt x="177143" y="568387"/>
                      <a:pt x="160576" y="601521"/>
                      <a:pt x="141459" y="633382"/>
                    </a:cubicBezTo>
                    <a:cubicBezTo>
                      <a:pt x="132539" y="649949"/>
                      <a:pt x="123618" y="665242"/>
                      <a:pt x="115971" y="681809"/>
                    </a:cubicBezTo>
                    <a:cubicBezTo>
                      <a:pt x="109599" y="697102"/>
                      <a:pt x="101953" y="712395"/>
                      <a:pt x="96855" y="725139"/>
                    </a:cubicBezTo>
                    <a:cubicBezTo>
                      <a:pt x="85385" y="750627"/>
                      <a:pt x="79013" y="768469"/>
                      <a:pt x="79013" y="768469"/>
                    </a:cubicBezTo>
                    <a:cubicBezTo>
                      <a:pt x="75190" y="776116"/>
                      <a:pt x="77739" y="785036"/>
                      <a:pt x="84111" y="788860"/>
                    </a:cubicBezTo>
                    <a:cubicBezTo>
                      <a:pt x="84111" y="788860"/>
                      <a:pt x="110874" y="805427"/>
                      <a:pt x="136362" y="823269"/>
                    </a:cubicBezTo>
                    <a:cubicBezTo>
                      <a:pt x="163124" y="839836"/>
                      <a:pt x="189887" y="856403"/>
                      <a:pt x="189887" y="856403"/>
                    </a:cubicBezTo>
                    <a:cubicBezTo>
                      <a:pt x="196259" y="860226"/>
                      <a:pt x="198808" y="867873"/>
                      <a:pt x="197534" y="875519"/>
                    </a:cubicBezTo>
                    <a:cubicBezTo>
                      <a:pt x="197534" y="875519"/>
                      <a:pt x="191161" y="897185"/>
                      <a:pt x="184789" y="917575"/>
                    </a:cubicBezTo>
                    <a:cubicBezTo>
                      <a:pt x="180966" y="927770"/>
                      <a:pt x="178417" y="939240"/>
                      <a:pt x="177143" y="946886"/>
                    </a:cubicBezTo>
                    <a:cubicBezTo>
                      <a:pt x="175868" y="954533"/>
                      <a:pt x="174594" y="960905"/>
                      <a:pt x="174594" y="960905"/>
                    </a:cubicBezTo>
                    <a:cubicBezTo>
                      <a:pt x="174594" y="960905"/>
                      <a:pt x="169496" y="982570"/>
                      <a:pt x="165673" y="1004235"/>
                    </a:cubicBezTo>
                    <a:cubicBezTo>
                      <a:pt x="163124" y="1014430"/>
                      <a:pt x="160576" y="1025900"/>
                      <a:pt x="159301" y="1033546"/>
                    </a:cubicBezTo>
                    <a:cubicBezTo>
                      <a:pt x="158027" y="1041193"/>
                      <a:pt x="158027" y="1047565"/>
                      <a:pt x="158027" y="1047565"/>
                    </a:cubicBezTo>
                    <a:cubicBezTo>
                      <a:pt x="156752" y="1055211"/>
                      <a:pt x="151655" y="1060309"/>
                      <a:pt x="144008" y="1061583"/>
                    </a:cubicBezTo>
                    <a:cubicBezTo>
                      <a:pt x="144008" y="1061583"/>
                      <a:pt x="113422" y="1064132"/>
                      <a:pt x="81562" y="1067955"/>
                    </a:cubicBezTo>
                    <a:cubicBezTo>
                      <a:pt x="50976" y="1071779"/>
                      <a:pt x="19116" y="1075602"/>
                      <a:pt x="19116" y="1075602"/>
                    </a:cubicBezTo>
                    <a:cubicBezTo>
                      <a:pt x="11470" y="1076876"/>
                      <a:pt x="6372" y="1083248"/>
                      <a:pt x="5098" y="1092169"/>
                    </a:cubicBezTo>
                    <a:cubicBezTo>
                      <a:pt x="5098" y="1092169"/>
                      <a:pt x="5098" y="1097267"/>
                      <a:pt x="3823" y="1104913"/>
                    </a:cubicBezTo>
                    <a:cubicBezTo>
                      <a:pt x="2549" y="1112560"/>
                      <a:pt x="1274" y="1124029"/>
                      <a:pt x="1274" y="1138048"/>
                    </a:cubicBezTo>
                    <a:cubicBezTo>
                      <a:pt x="1274" y="1166085"/>
                      <a:pt x="0" y="1203043"/>
                      <a:pt x="0" y="1240001"/>
                    </a:cubicBezTo>
                    <a:cubicBezTo>
                      <a:pt x="2549" y="1276959"/>
                      <a:pt x="6372" y="1313916"/>
                      <a:pt x="7646" y="1341954"/>
                    </a:cubicBezTo>
                    <a:cubicBezTo>
                      <a:pt x="8921" y="1355972"/>
                      <a:pt x="11470" y="1367442"/>
                      <a:pt x="12744" y="1375088"/>
                    </a:cubicBezTo>
                    <a:cubicBezTo>
                      <a:pt x="14018" y="1382734"/>
                      <a:pt x="15293" y="1387832"/>
                      <a:pt x="15293" y="1387832"/>
                    </a:cubicBezTo>
                    <a:cubicBezTo>
                      <a:pt x="16567" y="1396753"/>
                      <a:pt x="22939" y="1403125"/>
                      <a:pt x="30586" y="1403125"/>
                    </a:cubicBezTo>
                    <a:cubicBezTo>
                      <a:pt x="30586" y="1403125"/>
                      <a:pt x="62446" y="1404400"/>
                      <a:pt x="93032" y="1406949"/>
                    </a:cubicBezTo>
                    <a:cubicBezTo>
                      <a:pt x="123618" y="1408223"/>
                      <a:pt x="155478" y="1409497"/>
                      <a:pt x="155478" y="1409497"/>
                    </a:cubicBezTo>
                    <a:cubicBezTo>
                      <a:pt x="163124" y="1409497"/>
                      <a:pt x="169496" y="1414595"/>
                      <a:pt x="170771" y="1422241"/>
                    </a:cubicBezTo>
                    <a:cubicBezTo>
                      <a:pt x="170771" y="1422241"/>
                      <a:pt x="172045" y="1427339"/>
                      <a:pt x="173320" y="1436260"/>
                    </a:cubicBezTo>
                    <a:cubicBezTo>
                      <a:pt x="175868" y="1443906"/>
                      <a:pt x="178417" y="1455376"/>
                      <a:pt x="180966" y="1465571"/>
                    </a:cubicBezTo>
                    <a:cubicBezTo>
                      <a:pt x="187338" y="1487236"/>
                      <a:pt x="192436" y="1507627"/>
                      <a:pt x="192436" y="1507627"/>
                    </a:cubicBezTo>
                    <a:cubicBezTo>
                      <a:pt x="192436" y="1507627"/>
                      <a:pt x="193710" y="1512724"/>
                      <a:pt x="196259" y="1520371"/>
                    </a:cubicBezTo>
                    <a:cubicBezTo>
                      <a:pt x="198808" y="1528017"/>
                      <a:pt x="201357" y="1539487"/>
                      <a:pt x="206454" y="1549682"/>
                    </a:cubicBezTo>
                    <a:cubicBezTo>
                      <a:pt x="214101" y="1570073"/>
                      <a:pt x="221747" y="1590463"/>
                      <a:pt x="221747" y="1590463"/>
                    </a:cubicBezTo>
                    <a:cubicBezTo>
                      <a:pt x="224296" y="1596835"/>
                      <a:pt x="221747" y="1605756"/>
                      <a:pt x="215375" y="1609580"/>
                    </a:cubicBezTo>
                    <a:cubicBezTo>
                      <a:pt x="215375" y="1609580"/>
                      <a:pt x="189887" y="1627421"/>
                      <a:pt x="164399" y="1646537"/>
                    </a:cubicBezTo>
                    <a:cubicBezTo>
                      <a:pt x="138911" y="1665654"/>
                      <a:pt x="113422" y="1684770"/>
                      <a:pt x="113422" y="1684770"/>
                    </a:cubicBezTo>
                    <a:cubicBezTo>
                      <a:pt x="107050" y="1689867"/>
                      <a:pt x="105776" y="1698788"/>
                      <a:pt x="109599" y="1705160"/>
                    </a:cubicBezTo>
                    <a:cubicBezTo>
                      <a:pt x="109599" y="1705160"/>
                      <a:pt x="118520" y="1721727"/>
                      <a:pt x="129990" y="1747216"/>
                    </a:cubicBezTo>
                    <a:cubicBezTo>
                      <a:pt x="136362" y="1759960"/>
                      <a:pt x="144008" y="1773978"/>
                      <a:pt x="151655" y="1789271"/>
                    </a:cubicBezTo>
                    <a:cubicBezTo>
                      <a:pt x="160576" y="1804564"/>
                      <a:pt x="170771" y="1819857"/>
                      <a:pt x="180966" y="1836424"/>
                    </a:cubicBezTo>
                    <a:cubicBezTo>
                      <a:pt x="201357" y="1867010"/>
                      <a:pt x="220473" y="1900145"/>
                      <a:pt x="238315" y="1920535"/>
                    </a:cubicBezTo>
                    <a:cubicBezTo>
                      <a:pt x="256156" y="1942201"/>
                      <a:pt x="266352" y="1957493"/>
                      <a:pt x="266352" y="1957493"/>
                    </a:cubicBezTo>
                    <a:cubicBezTo>
                      <a:pt x="271449" y="1963865"/>
                      <a:pt x="280370" y="1966414"/>
                      <a:pt x="286742" y="1963865"/>
                    </a:cubicBezTo>
                    <a:cubicBezTo>
                      <a:pt x="286742" y="1963865"/>
                      <a:pt x="314779" y="1949847"/>
                      <a:pt x="342816" y="1935829"/>
                    </a:cubicBezTo>
                    <a:cubicBezTo>
                      <a:pt x="370853" y="1921810"/>
                      <a:pt x="397616" y="1906517"/>
                      <a:pt x="397616" y="1906517"/>
                    </a:cubicBezTo>
                    <a:cubicBezTo>
                      <a:pt x="403988" y="1902694"/>
                      <a:pt x="412909" y="1903968"/>
                      <a:pt x="418006" y="1909066"/>
                    </a:cubicBezTo>
                    <a:lnTo>
                      <a:pt x="479178" y="1972786"/>
                    </a:lnTo>
                    <a:lnTo>
                      <a:pt x="546722" y="2030135"/>
                    </a:lnTo>
                    <a:cubicBezTo>
                      <a:pt x="551819" y="2035232"/>
                      <a:pt x="554368" y="2042879"/>
                      <a:pt x="550545" y="2050525"/>
                    </a:cubicBezTo>
                    <a:cubicBezTo>
                      <a:pt x="550545" y="2050525"/>
                      <a:pt x="537801" y="2078562"/>
                      <a:pt x="525057" y="2107874"/>
                    </a:cubicBezTo>
                    <a:cubicBezTo>
                      <a:pt x="513587" y="2135911"/>
                      <a:pt x="500843" y="2165222"/>
                      <a:pt x="500843" y="2165222"/>
                    </a:cubicBezTo>
                    <a:cubicBezTo>
                      <a:pt x="498294" y="2171594"/>
                      <a:pt x="500843" y="2180515"/>
                      <a:pt x="508489" y="2185613"/>
                    </a:cubicBezTo>
                    <a:cubicBezTo>
                      <a:pt x="508489" y="2185613"/>
                      <a:pt x="523782" y="2195808"/>
                      <a:pt x="546722" y="2212375"/>
                    </a:cubicBezTo>
                    <a:cubicBezTo>
                      <a:pt x="569661" y="2228943"/>
                      <a:pt x="602796" y="2246785"/>
                      <a:pt x="634656" y="2264626"/>
                    </a:cubicBezTo>
                    <a:cubicBezTo>
                      <a:pt x="651223" y="2273547"/>
                      <a:pt x="666516" y="2282468"/>
                      <a:pt x="683084" y="2290114"/>
                    </a:cubicBezTo>
                    <a:cubicBezTo>
                      <a:pt x="699651" y="2296486"/>
                      <a:pt x="713669" y="2304133"/>
                      <a:pt x="726414" y="2309231"/>
                    </a:cubicBezTo>
                    <a:cubicBezTo>
                      <a:pt x="751902" y="2320700"/>
                      <a:pt x="769743" y="2327072"/>
                      <a:pt x="769743" y="2327072"/>
                    </a:cubicBezTo>
                    <a:cubicBezTo>
                      <a:pt x="777390" y="2330896"/>
                      <a:pt x="786311" y="2328347"/>
                      <a:pt x="790134" y="2321975"/>
                    </a:cubicBezTo>
                    <a:cubicBezTo>
                      <a:pt x="790134" y="2321975"/>
                      <a:pt x="807976" y="2295212"/>
                      <a:pt x="824543" y="2269724"/>
                    </a:cubicBezTo>
                    <a:cubicBezTo>
                      <a:pt x="841110" y="2242961"/>
                      <a:pt x="857678" y="2216199"/>
                      <a:pt x="857678" y="2216199"/>
                    </a:cubicBezTo>
                    <a:cubicBezTo>
                      <a:pt x="861501" y="2209827"/>
                      <a:pt x="869147" y="2207278"/>
                      <a:pt x="876794" y="2208552"/>
                    </a:cubicBezTo>
                    <a:cubicBezTo>
                      <a:pt x="876794" y="2208552"/>
                      <a:pt x="898459" y="2214924"/>
                      <a:pt x="918850" y="2221296"/>
                    </a:cubicBezTo>
                    <a:cubicBezTo>
                      <a:pt x="929045" y="2225119"/>
                      <a:pt x="940514" y="2227668"/>
                      <a:pt x="948161" y="2228943"/>
                    </a:cubicBezTo>
                    <a:cubicBezTo>
                      <a:pt x="955807" y="2230217"/>
                      <a:pt x="962179" y="2231491"/>
                      <a:pt x="962179" y="2231491"/>
                    </a:cubicBezTo>
                    <a:cubicBezTo>
                      <a:pt x="962179" y="2231491"/>
                      <a:pt x="983844" y="2235315"/>
                      <a:pt x="1005509" y="2240412"/>
                    </a:cubicBezTo>
                    <a:cubicBezTo>
                      <a:pt x="1015704" y="2242961"/>
                      <a:pt x="1027174" y="2244236"/>
                      <a:pt x="1034820" y="2246785"/>
                    </a:cubicBezTo>
                    <a:cubicBezTo>
                      <a:pt x="1042467" y="2248059"/>
                      <a:pt x="1048839" y="2248059"/>
                      <a:pt x="1048839" y="2248059"/>
                    </a:cubicBezTo>
                    <a:cubicBezTo>
                      <a:pt x="1056486" y="2249333"/>
                      <a:pt x="1061583" y="2254431"/>
                      <a:pt x="1062858" y="2262077"/>
                    </a:cubicBezTo>
                    <a:cubicBezTo>
                      <a:pt x="1062858" y="2262077"/>
                      <a:pt x="1065407" y="2292663"/>
                      <a:pt x="1069230" y="2324524"/>
                    </a:cubicBezTo>
                    <a:cubicBezTo>
                      <a:pt x="1073053" y="2355109"/>
                      <a:pt x="1076876" y="2386970"/>
                      <a:pt x="1076876" y="2386970"/>
                    </a:cubicBezTo>
                    <a:cubicBezTo>
                      <a:pt x="1078151" y="2394616"/>
                      <a:pt x="1084523" y="2400988"/>
                      <a:pt x="1093443" y="2400988"/>
                    </a:cubicBezTo>
                    <a:cubicBezTo>
                      <a:pt x="1093443" y="2400988"/>
                      <a:pt x="1098541" y="2400988"/>
                      <a:pt x="1106188" y="2402262"/>
                    </a:cubicBezTo>
                    <a:cubicBezTo>
                      <a:pt x="1113834" y="2403537"/>
                      <a:pt x="1125304" y="2404811"/>
                      <a:pt x="1139322" y="2404811"/>
                    </a:cubicBezTo>
                    <a:cubicBezTo>
                      <a:pt x="1167359" y="2404811"/>
                      <a:pt x="1204317" y="2406086"/>
                      <a:pt x="1241275" y="2406086"/>
                    </a:cubicBezTo>
                    <a:cubicBezTo>
                      <a:pt x="1278233" y="2403537"/>
                      <a:pt x="1315191" y="2399714"/>
                      <a:pt x="1343228" y="2398439"/>
                    </a:cubicBezTo>
                    <a:cubicBezTo>
                      <a:pt x="1357246" y="2397165"/>
                      <a:pt x="1368716" y="2394616"/>
                      <a:pt x="1376363" y="2393342"/>
                    </a:cubicBezTo>
                    <a:cubicBezTo>
                      <a:pt x="1384009" y="2392067"/>
                      <a:pt x="1389107" y="2390793"/>
                      <a:pt x="1389107" y="2390793"/>
                    </a:cubicBezTo>
                    <a:cubicBezTo>
                      <a:pt x="1398027" y="2389518"/>
                      <a:pt x="1404399" y="2383146"/>
                      <a:pt x="1404399" y="2375500"/>
                    </a:cubicBezTo>
                    <a:cubicBezTo>
                      <a:pt x="1404399" y="2375500"/>
                      <a:pt x="1405674" y="2343640"/>
                      <a:pt x="1408223" y="2313054"/>
                    </a:cubicBezTo>
                    <a:cubicBezTo>
                      <a:pt x="1409497" y="2282468"/>
                      <a:pt x="1410771" y="2250608"/>
                      <a:pt x="1410771" y="2250608"/>
                    </a:cubicBezTo>
                    <a:cubicBezTo>
                      <a:pt x="1410771" y="2242961"/>
                      <a:pt x="1415869" y="2236589"/>
                      <a:pt x="1423515" y="2235315"/>
                    </a:cubicBezTo>
                    <a:cubicBezTo>
                      <a:pt x="1423515" y="2235315"/>
                      <a:pt x="1428613" y="2234040"/>
                      <a:pt x="1437534" y="2232766"/>
                    </a:cubicBezTo>
                    <a:cubicBezTo>
                      <a:pt x="1445181" y="2230217"/>
                      <a:pt x="1456650" y="2227668"/>
                      <a:pt x="1466846" y="2225119"/>
                    </a:cubicBezTo>
                    <a:cubicBezTo>
                      <a:pt x="1488510" y="2218747"/>
                      <a:pt x="1508901" y="2213650"/>
                      <a:pt x="1508901" y="2213650"/>
                    </a:cubicBezTo>
                    <a:cubicBezTo>
                      <a:pt x="1508901" y="2213650"/>
                      <a:pt x="1513999" y="2212375"/>
                      <a:pt x="1521645" y="2209827"/>
                    </a:cubicBezTo>
                    <a:cubicBezTo>
                      <a:pt x="1529292" y="2208552"/>
                      <a:pt x="1540761" y="2204729"/>
                      <a:pt x="1550956" y="2199631"/>
                    </a:cubicBezTo>
                    <a:cubicBezTo>
                      <a:pt x="1571347" y="2191985"/>
                      <a:pt x="1591738" y="2183064"/>
                      <a:pt x="1591738" y="2183064"/>
                    </a:cubicBezTo>
                    <a:cubicBezTo>
                      <a:pt x="1598110" y="2180515"/>
                      <a:pt x="1607031" y="2183064"/>
                      <a:pt x="1610854" y="2189436"/>
                    </a:cubicBezTo>
                    <a:cubicBezTo>
                      <a:pt x="1610854" y="2189436"/>
                      <a:pt x="1628696" y="2214924"/>
                      <a:pt x="1647812" y="2240412"/>
                    </a:cubicBezTo>
                    <a:cubicBezTo>
                      <a:pt x="1666928" y="2265901"/>
                      <a:pt x="1686044" y="2291389"/>
                      <a:pt x="1686044" y="2291389"/>
                    </a:cubicBezTo>
                    <a:cubicBezTo>
                      <a:pt x="1691142" y="2297761"/>
                      <a:pt x="1698788" y="2299035"/>
                      <a:pt x="1707709" y="2295212"/>
                    </a:cubicBezTo>
                    <a:cubicBezTo>
                      <a:pt x="1707709" y="2295212"/>
                      <a:pt x="1724276" y="2286291"/>
                      <a:pt x="1749764" y="2274821"/>
                    </a:cubicBezTo>
                    <a:cubicBezTo>
                      <a:pt x="1762509" y="2268449"/>
                      <a:pt x="1776527" y="2260803"/>
                      <a:pt x="1791820" y="2253157"/>
                    </a:cubicBezTo>
                    <a:cubicBezTo>
                      <a:pt x="1807113" y="2244236"/>
                      <a:pt x="1822406" y="2234040"/>
                      <a:pt x="1837699" y="2225119"/>
                    </a:cubicBezTo>
                    <a:cubicBezTo>
                      <a:pt x="1869559" y="2204729"/>
                      <a:pt x="1901419" y="2185613"/>
                      <a:pt x="1921810" y="2167771"/>
                    </a:cubicBezTo>
                    <a:cubicBezTo>
                      <a:pt x="1943475" y="2149929"/>
                      <a:pt x="1958768" y="2138460"/>
                      <a:pt x="1958768" y="2138460"/>
                    </a:cubicBezTo>
                    <a:cubicBezTo>
                      <a:pt x="1963866" y="2134636"/>
                      <a:pt x="1966414" y="2125716"/>
                      <a:pt x="1963866" y="2119344"/>
                    </a:cubicBezTo>
                    <a:close/>
                    <a:moveTo>
                      <a:pt x="728962" y="1708983"/>
                    </a:moveTo>
                    <a:cubicBezTo>
                      <a:pt x="451141" y="1449004"/>
                      <a:pt x="435848" y="1010607"/>
                      <a:pt x="697102" y="731511"/>
                    </a:cubicBezTo>
                    <a:cubicBezTo>
                      <a:pt x="958356" y="452415"/>
                      <a:pt x="1395479" y="438397"/>
                      <a:pt x="1674574" y="699651"/>
                    </a:cubicBezTo>
                    <a:cubicBezTo>
                      <a:pt x="1952396" y="959631"/>
                      <a:pt x="1967689" y="1398027"/>
                      <a:pt x="1706435" y="1677123"/>
                    </a:cubicBezTo>
                    <a:cubicBezTo>
                      <a:pt x="1445181" y="1954945"/>
                      <a:pt x="1006784" y="1968963"/>
                      <a:pt x="728962" y="1708983"/>
                    </a:cubicBez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  <p:sp>
            <p:nvSpPr>
              <p:cNvPr id="12" name="Orange Circle">
                <a:extLst>
                  <a:ext uri="{FF2B5EF4-FFF2-40B4-BE49-F238E27FC236}">
                    <a16:creationId xmlns:a16="http://schemas.microsoft.com/office/drawing/2014/main" id="{68CBECCC-C315-4DAA-8BC1-E688CD8ED89C}"/>
                  </a:ext>
                </a:extLst>
              </p:cNvPr>
              <p:cNvSpPr/>
              <p:nvPr/>
            </p:nvSpPr>
            <p:spPr>
              <a:xfrm>
                <a:off x="3388114" y="3002840"/>
                <a:ext cx="1209438" cy="1209438"/>
              </a:xfrm>
              <a:custGeom>
                <a:avLst/>
                <a:gdLst>
                  <a:gd name="connsiteX0" fmla="*/ 1018265 w 1209438"/>
                  <a:gd name="connsiteY0" fmla="*/ 163137 h 1209438"/>
                  <a:gd name="connsiteX1" fmla="*/ 163137 w 1209438"/>
                  <a:gd name="connsiteY1" fmla="*/ 191173 h 1209438"/>
                  <a:gd name="connsiteX2" fmla="*/ 191173 w 1209438"/>
                  <a:gd name="connsiteY2" fmla="*/ 1046302 h 1209438"/>
                  <a:gd name="connsiteX3" fmla="*/ 1046302 w 1209438"/>
                  <a:gd name="connsiteY3" fmla="*/ 1018266 h 1209438"/>
                  <a:gd name="connsiteX4" fmla="*/ 1018265 w 1209438"/>
                  <a:gd name="connsiteY4" fmla="*/ 163137 h 1209438"/>
                  <a:gd name="connsiteX5" fmla="*/ 796518 w 1209438"/>
                  <a:gd name="connsiteY5" fmla="*/ 838574 h 1209438"/>
                  <a:gd name="connsiteX6" fmla="*/ 428214 w 1209438"/>
                  <a:gd name="connsiteY6" fmla="*/ 851318 h 1209438"/>
                  <a:gd name="connsiteX7" fmla="*/ 412921 w 1209438"/>
                  <a:gd name="connsiteY7" fmla="*/ 370865 h 1209438"/>
                  <a:gd name="connsiteX8" fmla="*/ 781225 w 1209438"/>
                  <a:gd name="connsiteY8" fmla="*/ 358121 h 1209438"/>
                  <a:gd name="connsiteX9" fmla="*/ 796518 w 1209438"/>
                  <a:gd name="connsiteY9" fmla="*/ 838574 h 1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9438" h="1209438">
                    <a:moveTo>
                      <a:pt x="1018265" y="163137"/>
                    </a:moveTo>
                    <a:cubicBezTo>
                      <a:pt x="774853" y="-64983"/>
                      <a:pt x="391256" y="-52239"/>
                      <a:pt x="163137" y="191173"/>
                    </a:cubicBezTo>
                    <a:cubicBezTo>
                      <a:pt x="-64983" y="434586"/>
                      <a:pt x="-52239" y="818183"/>
                      <a:pt x="191173" y="1046302"/>
                    </a:cubicBezTo>
                    <a:cubicBezTo>
                      <a:pt x="434586" y="1274422"/>
                      <a:pt x="818183" y="1261678"/>
                      <a:pt x="1046302" y="1018266"/>
                    </a:cubicBezTo>
                    <a:cubicBezTo>
                      <a:pt x="1274422" y="774853"/>
                      <a:pt x="1261678" y="391256"/>
                      <a:pt x="1018265" y="163137"/>
                    </a:cubicBezTo>
                    <a:close/>
                    <a:moveTo>
                      <a:pt x="796518" y="838574"/>
                    </a:moveTo>
                    <a:cubicBezTo>
                      <a:pt x="692017" y="925233"/>
                      <a:pt x="537813" y="930331"/>
                      <a:pt x="428214" y="851318"/>
                    </a:cubicBezTo>
                    <a:cubicBezTo>
                      <a:pt x="266363" y="734072"/>
                      <a:pt x="258717" y="499581"/>
                      <a:pt x="412921" y="370865"/>
                    </a:cubicBezTo>
                    <a:cubicBezTo>
                      <a:pt x="517422" y="284205"/>
                      <a:pt x="671626" y="279108"/>
                      <a:pt x="781225" y="358121"/>
                    </a:cubicBezTo>
                    <a:cubicBezTo>
                      <a:pt x="941801" y="476641"/>
                      <a:pt x="949447" y="711133"/>
                      <a:pt x="796518" y="838574"/>
                    </a:cubicBezTo>
                    <a:close/>
                  </a:path>
                </a:pathLst>
              </a:custGeom>
              <a:solidFill>
                <a:srgbClr val="F89427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998D3EA-92E4-4730-A059-55033B9A3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ue LIne">
            <a:extLst>
              <a:ext uri="{FF2B5EF4-FFF2-40B4-BE49-F238E27FC236}">
                <a16:creationId xmlns:a16="http://schemas.microsoft.com/office/drawing/2014/main" id="{8777646A-0238-450C-810A-5D79594FD96A}"/>
              </a:ext>
            </a:extLst>
          </p:cNvPr>
          <p:cNvSpPr/>
          <p:nvPr userDrawn="1"/>
        </p:nvSpPr>
        <p:spPr>
          <a:xfrm>
            <a:off x="0" y="380999"/>
            <a:ext cx="7620000" cy="762000"/>
          </a:xfrm>
          <a:prstGeom prst="rect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81000" y="381000"/>
            <a:ext cx="7239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OneTeamSpirit_Logo_Lg.svg">
            <a:extLst>
              <a:ext uri="{FF2B5EF4-FFF2-40B4-BE49-F238E27FC236}">
                <a16:creationId xmlns:a16="http://schemas.microsoft.com/office/drawing/2014/main" id="{3A43D8DD-DF23-4223-9CA6-B630B52B3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0999" y="5823878"/>
            <a:ext cx="1752600" cy="759802"/>
            <a:chOff x="1584644" y="1292403"/>
            <a:chExt cx="11664863" cy="5057049"/>
          </a:xfrm>
        </p:grpSpPr>
        <p:grpSp>
          <p:nvGrpSpPr>
            <p:cNvPr id="8" name="OneTeamSpirit_Text_Lg">
              <a:extLst>
                <a:ext uri="{FF2B5EF4-FFF2-40B4-BE49-F238E27FC236}">
                  <a16:creationId xmlns:a16="http://schemas.microsoft.com/office/drawing/2014/main" id="{49FDB31C-5547-4227-8BA4-0B88E47E8449}"/>
                </a:ext>
              </a:extLst>
            </p:cNvPr>
            <p:cNvGrpSpPr/>
            <p:nvPr/>
          </p:nvGrpSpPr>
          <p:grpSpPr>
            <a:xfrm>
              <a:off x="5368557" y="5127293"/>
              <a:ext cx="7880950" cy="1222159"/>
              <a:chOff x="5368557" y="5127293"/>
              <a:chExt cx="7880950" cy="1222159"/>
            </a:xfrm>
          </p:grpSpPr>
          <p:sp>
            <p:nvSpPr>
              <p:cNvPr id="16" name="Manufactring">
                <a:extLst>
                  <a:ext uri="{FF2B5EF4-FFF2-40B4-BE49-F238E27FC236}">
                    <a16:creationId xmlns:a16="http://schemas.microsoft.com/office/drawing/2014/main" id="{8DD707FD-E8C9-4F74-9766-83BA652755C2}"/>
                  </a:ext>
                </a:extLst>
              </p:cNvPr>
              <p:cNvSpPr/>
              <p:nvPr/>
            </p:nvSpPr>
            <p:spPr>
              <a:xfrm>
                <a:off x="5368557" y="5127293"/>
                <a:ext cx="5134222" cy="497019"/>
              </a:xfrm>
              <a:custGeom>
                <a:avLst/>
                <a:gdLst>
                  <a:gd name="connsiteX0" fmla="*/ 2270999 w 5134222"/>
                  <a:gd name="connsiteY0" fmla="*/ 229393 h 497019"/>
                  <a:gd name="connsiteX1" fmla="*/ 2228943 w 5134222"/>
                  <a:gd name="connsiteY1" fmla="*/ 323699 h 497019"/>
                  <a:gd name="connsiteX2" fmla="*/ 2311780 w 5134222"/>
                  <a:gd name="connsiteY2" fmla="*/ 324974 h 497019"/>
                  <a:gd name="connsiteX3" fmla="*/ 703475 w 5134222"/>
                  <a:gd name="connsiteY3" fmla="*/ 219199 h 497019"/>
                  <a:gd name="connsiteX4" fmla="*/ 661419 w 5134222"/>
                  <a:gd name="connsiteY4" fmla="*/ 313505 h 497019"/>
                  <a:gd name="connsiteX5" fmla="*/ 744256 w 5134222"/>
                  <a:gd name="connsiteY5" fmla="*/ 314779 h 497019"/>
                  <a:gd name="connsiteX6" fmla="*/ 3801565 w 5134222"/>
                  <a:gd name="connsiteY6" fmla="*/ 123618 h 497019"/>
                  <a:gd name="connsiteX7" fmla="*/ 3800291 w 5134222"/>
                  <a:gd name="connsiteY7" fmla="*/ 247236 h 497019"/>
                  <a:gd name="connsiteX8" fmla="*/ 3834700 w 5134222"/>
                  <a:gd name="connsiteY8" fmla="*/ 247236 h 497019"/>
                  <a:gd name="connsiteX9" fmla="*/ 3865285 w 5134222"/>
                  <a:gd name="connsiteY9" fmla="*/ 247236 h 497019"/>
                  <a:gd name="connsiteX10" fmla="*/ 3926458 w 5134222"/>
                  <a:gd name="connsiteY10" fmla="*/ 184790 h 497019"/>
                  <a:gd name="connsiteX11" fmla="*/ 3908616 w 5134222"/>
                  <a:gd name="connsiteY11" fmla="*/ 141460 h 497019"/>
                  <a:gd name="connsiteX12" fmla="*/ 3852541 w 5134222"/>
                  <a:gd name="connsiteY12" fmla="*/ 123618 h 497019"/>
                  <a:gd name="connsiteX13" fmla="*/ 4910301 w 5134222"/>
                  <a:gd name="connsiteY13" fmla="*/ 38232 h 497019"/>
                  <a:gd name="connsiteX14" fmla="*/ 5070877 w 5134222"/>
                  <a:gd name="connsiteY14" fmla="*/ 105776 h 497019"/>
                  <a:gd name="connsiteX15" fmla="*/ 5005882 w 5134222"/>
                  <a:gd name="connsiteY15" fmla="*/ 169496 h 497019"/>
                  <a:gd name="connsiteX16" fmla="*/ 4910301 w 5134222"/>
                  <a:gd name="connsiteY16" fmla="*/ 128716 h 497019"/>
                  <a:gd name="connsiteX17" fmla="*/ 4813446 w 5134222"/>
                  <a:gd name="connsiteY17" fmla="*/ 168222 h 497019"/>
                  <a:gd name="connsiteX18" fmla="*/ 4772665 w 5134222"/>
                  <a:gd name="connsiteY18" fmla="*/ 265077 h 497019"/>
                  <a:gd name="connsiteX19" fmla="*/ 4812172 w 5134222"/>
                  <a:gd name="connsiteY19" fmla="*/ 361932 h 497019"/>
                  <a:gd name="connsiteX20" fmla="*/ 4907753 w 5134222"/>
                  <a:gd name="connsiteY20" fmla="*/ 402714 h 497019"/>
                  <a:gd name="connsiteX21" fmla="*/ 5031370 w 5134222"/>
                  <a:gd name="connsiteY21" fmla="*/ 324975 h 497019"/>
                  <a:gd name="connsiteX22" fmla="*/ 4902655 w 5134222"/>
                  <a:gd name="connsiteY22" fmla="*/ 323700 h 497019"/>
                  <a:gd name="connsiteX23" fmla="*/ 4902655 w 5134222"/>
                  <a:gd name="connsiteY23" fmla="*/ 237040 h 497019"/>
                  <a:gd name="connsiteX24" fmla="*/ 5133323 w 5134222"/>
                  <a:gd name="connsiteY24" fmla="*/ 238315 h 497019"/>
                  <a:gd name="connsiteX25" fmla="*/ 5067054 w 5134222"/>
                  <a:gd name="connsiteY25" fmla="*/ 426927 h 497019"/>
                  <a:gd name="connsiteX26" fmla="*/ 4905204 w 5134222"/>
                  <a:gd name="connsiteY26" fmla="*/ 491922 h 497019"/>
                  <a:gd name="connsiteX27" fmla="*/ 4744628 w 5134222"/>
                  <a:gd name="connsiteY27" fmla="*/ 424378 h 497019"/>
                  <a:gd name="connsiteX28" fmla="*/ 4678359 w 5134222"/>
                  <a:gd name="connsiteY28" fmla="*/ 262529 h 497019"/>
                  <a:gd name="connsiteX29" fmla="*/ 4745903 w 5134222"/>
                  <a:gd name="connsiteY29" fmla="*/ 101953 h 497019"/>
                  <a:gd name="connsiteX30" fmla="*/ 4910301 w 5134222"/>
                  <a:gd name="connsiteY30" fmla="*/ 38232 h 497019"/>
                  <a:gd name="connsiteX31" fmla="*/ 4099777 w 5134222"/>
                  <a:gd name="connsiteY31" fmla="*/ 35683 h 497019"/>
                  <a:gd name="connsiteX32" fmla="*/ 4190260 w 5134222"/>
                  <a:gd name="connsiteY32" fmla="*/ 35683 h 497019"/>
                  <a:gd name="connsiteX33" fmla="*/ 4187712 w 5134222"/>
                  <a:gd name="connsiteY33" fmla="*/ 485550 h 497019"/>
                  <a:gd name="connsiteX34" fmla="*/ 4097228 w 5134222"/>
                  <a:gd name="connsiteY34" fmla="*/ 485550 h 497019"/>
                  <a:gd name="connsiteX35" fmla="*/ 3712356 w 5134222"/>
                  <a:gd name="connsiteY35" fmla="*/ 33135 h 497019"/>
                  <a:gd name="connsiteX36" fmla="*/ 3858913 w 5134222"/>
                  <a:gd name="connsiteY36" fmla="*/ 34409 h 497019"/>
                  <a:gd name="connsiteX37" fmla="*/ 3976159 w 5134222"/>
                  <a:gd name="connsiteY37" fmla="*/ 80288 h 497019"/>
                  <a:gd name="connsiteX38" fmla="*/ 4019489 w 5134222"/>
                  <a:gd name="connsiteY38" fmla="*/ 182241 h 497019"/>
                  <a:gd name="connsiteX39" fmla="*/ 4019489 w 5134222"/>
                  <a:gd name="connsiteY39" fmla="*/ 193711 h 497019"/>
                  <a:gd name="connsiteX40" fmla="*/ 3990178 w 5134222"/>
                  <a:gd name="connsiteY40" fmla="*/ 279096 h 497019"/>
                  <a:gd name="connsiteX41" fmla="*/ 3936653 w 5134222"/>
                  <a:gd name="connsiteY41" fmla="*/ 319877 h 497019"/>
                  <a:gd name="connsiteX42" fmla="*/ 4039880 w 5134222"/>
                  <a:gd name="connsiteY42" fmla="*/ 483001 h 497019"/>
                  <a:gd name="connsiteX43" fmla="*/ 3929006 w 5134222"/>
                  <a:gd name="connsiteY43" fmla="*/ 481727 h 497019"/>
                  <a:gd name="connsiteX44" fmla="*/ 3801565 w 5134222"/>
                  <a:gd name="connsiteY44" fmla="*/ 281645 h 497019"/>
                  <a:gd name="connsiteX45" fmla="*/ 3800291 w 5134222"/>
                  <a:gd name="connsiteY45" fmla="*/ 480453 h 497019"/>
                  <a:gd name="connsiteX46" fmla="*/ 3709808 w 5134222"/>
                  <a:gd name="connsiteY46" fmla="*/ 480453 h 497019"/>
                  <a:gd name="connsiteX47" fmla="*/ 3273959 w 5134222"/>
                  <a:gd name="connsiteY47" fmla="*/ 31860 h 497019"/>
                  <a:gd name="connsiteX48" fmla="*/ 3364442 w 5134222"/>
                  <a:gd name="connsiteY48" fmla="*/ 31860 h 497019"/>
                  <a:gd name="connsiteX49" fmla="*/ 3363168 w 5134222"/>
                  <a:gd name="connsiteY49" fmla="*/ 303309 h 497019"/>
                  <a:gd name="connsiteX50" fmla="*/ 3453650 w 5134222"/>
                  <a:gd name="connsiteY50" fmla="*/ 393792 h 497019"/>
                  <a:gd name="connsiteX51" fmla="*/ 3545408 w 5134222"/>
                  <a:gd name="connsiteY51" fmla="*/ 304584 h 497019"/>
                  <a:gd name="connsiteX52" fmla="*/ 3546682 w 5134222"/>
                  <a:gd name="connsiteY52" fmla="*/ 33134 h 497019"/>
                  <a:gd name="connsiteX53" fmla="*/ 3637166 w 5134222"/>
                  <a:gd name="connsiteY53" fmla="*/ 33134 h 497019"/>
                  <a:gd name="connsiteX54" fmla="*/ 3635891 w 5134222"/>
                  <a:gd name="connsiteY54" fmla="*/ 305858 h 497019"/>
                  <a:gd name="connsiteX55" fmla="*/ 3582366 w 5134222"/>
                  <a:gd name="connsiteY55" fmla="*/ 434574 h 497019"/>
                  <a:gd name="connsiteX56" fmla="*/ 3453650 w 5134222"/>
                  <a:gd name="connsiteY56" fmla="*/ 486824 h 497019"/>
                  <a:gd name="connsiteX57" fmla="*/ 3324935 w 5134222"/>
                  <a:gd name="connsiteY57" fmla="*/ 433299 h 497019"/>
                  <a:gd name="connsiteX58" fmla="*/ 3272684 w 5134222"/>
                  <a:gd name="connsiteY58" fmla="*/ 304584 h 497019"/>
                  <a:gd name="connsiteX59" fmla="*/ 2905655 w 5134222"/>
                  <a:gd name="connsiteY59" fmla="*/ 28037 h 497019"/>
                  <a:gd name="connsiteX60" fmla="*/ 3217885 w 5134222"/>
                  <a:gd name="connsiteY60" fmla="*/ 30586 h 497019"/>
                  <a:gd name="connsiteX61" fmla="*/ 3217885 w 5134222"/>
                  <a:gd name="connsiteY61" fmla="*/ 119794 h 497019"/>
                  <a:gd name="connsiteX62" fmla="*/ 3107012 w 5134222"/>
                  <a:gd name="connsiteY62" fmla="*/ 118520 h 497019"/>
                  <a:gd name="connsiteX63" fmla="*/ 3104463 w 5134222"/>
                  <a:gd name="connsiteY63" fmla="*/ 477903 h 497019"/>
                  <a:gd name="connsiteX64" fmla="*/ 3013980 w 5134222"/>
                  <a:gd name="connsiteY64" fmla="*/ 477903 h 497019"/>
                  <a:gd name="connsiteX65" fmla="*/ 3016529 w 5134222"/>
                  <a:gd name="connsiteY65" fmla="*/ 118520 h 497019"/>
                  <a:gd name="connsiteX66" fmla="*/ 2905655 w 5134222"/>
                  <a:gd name="connsiteY66" fmla="*/ 117246 h 497019"/>
                  <a:gd name="connsiteX67" fmla="*/ 4264176 w 5134222"/>
                  <a:gd name="connsiteY67" fmla="*/ 26762 h 497019"/>
                  <a:gd name="connsiteX68" fmla="*/ 4533076 w 5134222"/>
                  <a:gd name="connsiteY68" fmla="*/ 286742 h 497019"/>
                  <a:gd name="connsiteX69" fmla="*/ 4534350 w 5134222"/>
                  <a:gd name="connsiteY69" fmla="*/ 36957 h 497019"/>
                  <a:gd name="connsiteX70" fmla="*/ 4624834 w 5134222"/>
                  <a:gd name="connsiteY70" fmla="*/ 36957 h 497019"/>
                  <a:gd name="connsiteX71" fmla="*/ 4622285 w 5134222"/>
                  <a:gd name="connsiteY71" fmla="*/ 497019 h 497019"/>
                  <a:gd name="connsiteX72" fmla="*/ 4353385 w 5134222"/>
                  <a:gd name="connsiteY72" fmla="*/ 237040 h 497019"/>
                  <a:gd name="connsiteX73" fmla="*/ 4352110 w 5134222"/>
                  <a:gd name="connsiteY73" fmla="*/ 486824 h 497019"/>
                  <a:gd name="connsiteX74" fmla="*/ 4261627 w 5134222"/>
                  <a:gd name="connsiteY74" fmla="*/ 486824 h 497019"/>
                  <a:gd name="connsiteX75" fmla="*/ 2703024 w 5134222"/>
                  <a:gd name="connsiteY75" fmla="*/ 22939 h 497019"/>
                  <a:gd name="connsiteX76" fmla="*/ 2703024 w 5134222"/>
                  <a:gd name="connsiteY76" fmla="*/ 24213 h 497019"/>
                  <a:gd name="connsiteX77" fmla="*/ 2864873 w 5134222"/>
                  <a:gd name="connsiteY77" fmla="*/ 91757 h 497019"/>
                  <a:gd name="connsiteX78" fmla="*/ 2799879 w 5134222"/>
                  <a:gd name="connsiteY78" fmla="*/ 155478 h 497019"/>
                  <a:gd name="connsiteX79" fmla="*/ 2703024 w 5134222"/>
                  <a:gd name="connsiteY79" fmla="*/ 114697 h 497019"/>
                  <a:gd name="connsiteX80" fmla="*/ 2606168 w 5134222"/>
                  <a:gd name="connsiteY80" fmla="*/ 154203 h 497019"/>
                  <a:gd name="connsiteX81" fmla="*/ 2565387 w 5134222"/>
                  <a:gd name="connsiteY81" fmla="*/ 251059 h 497019"/>
                  <a:gd name="connsiteX82" fmla="*/ 2604894 w 5134222"/>
                  <a:gd name="connsiteY82" fmla="*/ 347913 h 497019"/>
                  <a:gd name="connsiteX83" fmla="*/ 2700475 w 5134222"/>
                  <a:gd name="connsiteY83" fmla="*/ 388695 h 497019"/>
                  <a:gd name="connsiteX84" fmla="*/ 2797330 w 5134222"/>
                  <a:gd name="connsiteY84" fmla="*/ 349188 h 497019"/>
                  <a:gd name="connsiteX85" fmla="*/ 2861050 w 5134222"/>
                  <a:gd name="connsiteY85" fmla="*/ 414183 h 497019"/>
                  <a:gd name="connsiteX86" fmla="*/ 2700475 w 5134222"/>
                  <a:gd name="connsiteY86" fmla="*/ 479178 h 497019"/>
                  <a:gd name="connsiteX87" fmla="*/ 2539899 w 5134222"/>
                  <a:gd name="connsiteY87" fmla="*/ 411634 h 497019"/>
                  <a:gd name="connsiteX88" fmla="*/ 2473630 w 5134222"/>
                  <a:gd name="connsiteY88" fmla="*/ 249784 h 497019"/>
                  <a:gd name="connsiteX89" fmla="*/ 2541174 w 5134222"/>
                  <a:gd name="connsiteY89" fmla="*/ 89208 h 497019"/>
                  <a:gd name="connsiteX90" fmla="*/ 2703024 w 5134222"/>
                  <a:gd name="connsiteY90" fmla="*/ 22939 h 497019"/>
                  <a:gd name="connsiteX91" fmla="*/ 1841522 w 5134222"/>
                  <a:gd name="connsiteY91" fmla="*/ 21665 h 497019"/>
                  <a:gd name="connsiteX92" fmla="*/ 2111697 w 5134222"/>
                  <a:gd name="connsiteY92" fmla="*/ 21665 h 497019"/>
                  <a:gd name="connsiteX93" fmla="*/ 2111697 w 5134222"/>
                  <a:gd name="connsiteY93" fmla="*/ 112148 h 497019"/>
                  <a:gd name="connsiteX94" fmla="*/ 1930731 w 5134222"/>
                  <a:gd name="connsiteY94" fmla="*/ 110874 h 497019"/>
                  <a:gd name="connsiteX95" fmla="*/ 1930731 w 5134222"/>
                  <a:gd name="connsiteY95" fmla="*/ 201356 h 497019"/>
                  <a:gd name="connsiteX96" fmla="*/ 2065819 w 5134222"/>
                  <a:gd name="connsiteY96" fmla="*/ 202631 h 497019"/>
                  <a:gd name="connsiteX97" fmla="*/ 2065819 w 5134222"/>
                  <a:gd name="connsiteY97" fmla="*/ 293114 h 497019"/>
                  <a:gd name="connsiteX98" fmla="*/ 1930731 w 5134222"/>
                  <a:gd name="connsiteY98" fmla="*/ 291840 h 497019"/>
                  <a:gd name="connsiteX99" fmla="*/ 1929457 w 5134222"/>
                  <a:gd name="connsiteY99" fmla="*/ 472806 h 497019"/>
                  <a:gd name="connsiteX100" fmla="*/ 1838973 w 5134222"/>
                  <a:gd name="connsiteY100" fmla="*/ 472806 h 497019"/>
                  <a:gd name="connsiteX101" fmla="*/ 1401851 w 5134222"/>
                  <a:gd name="connsiteY101" fmla="*/ 19116 h 497019"/>
                  <a:gd name="connsiteX102" fmla="*/ 1492335 w 5134222"/>
                  <a:gd name="connsiteY102" fmla="*/ 19116 h 497019"/>
                  <a:gd name="connsiteX103" fmla="*/ 1491060 w 5134222"/>
                  <a:gd name="connsiteY103" fmla="*/ 290565 h 497019"/>
                  <a:gd name="connsiteX104" fmla="*/ 1581543 w 5134222"/>
                  <a:gd name="connsiteY104" fmla="*/ 381048 h 497019"/>
                  <a:gd name="connsiteX105" fmla="*/ 1673300 w 5134222"/>
                  <a:gd name="connsiteY105" fmla="*/ 291840 h 497019"/>
                  <a:gd name="connsiteX106" fmla="*/ 1674575 w 5134222"/>
                  <a:gd name="connsiteY106" fmla="*/ 20390 h 497019"/>
                  <a:gd name="connsiteX107" fmla="*/ 1765058 w 5134222"/>
                  <a:gd name="connsiteY107" fmla="*/ 20390 h 497019"/>
                  <a:gd name="connsiteX108" fmla="*/ 1763784 w 5134222"/>
                  <a:gd name="connsiteY108" fmla="*/ 293114 h 497019"/>
                  <a:gd name="connsiteX109" fmla="*/ 1710258 w 5134222"/>
                  <a:gd name="connsiteY109" fmla="*/ 421830 h 497019"/>
                  <a:gd name="connsiteX110" fmla="*/ 1581543 w 5134222"/>
                  <a:gd name="connsiteY110" fmla="*/ 474080 h 497019"/>
                  <a:gd name="connsiteX111" fmla="*/ 1452827 w 5134222"/>
                  <a:gd name="connsiteY111" fmla="*/ 420555 h 497019"/>
                  <a:gd name="connsiteX112" fmla="*/ 1400577 w 5134222"/>
                  <a:gd name="connsiteY112" fmla="*/ 291840 h 497019"/>
                  <a:gd name="connsiteX113" fmla="*/ 2272273 w 5134222"/>
                  <a:gd name="connsiteY113" fmla="*/ 14018 h 497019"/>
                  <a:gd name="connsiteX114" fmla="*/ 2474904 w 5134222"/>
                  <a:gd name="connsiteY114" fmla="*/ 474080 h 497019"/>
                  <a:gd name="connsiteX115" fmla="*/ 2376774 w 5134222"/>
                  <a:gd name="connsiteY115" fmla="*/ 472806 h 497019"/>
                  <a:gd name="connsiteX116" fmla="*/ 2347463 w 5134222"/>
                  <a:gd name="connsiteY116" fmla="*/ 403987 h 497019"/>
                  <a:gd name="connsiteX117" fmla="*/ 2193260 w 5134222"/>
                  <a:gd name="connsiteY117" fmla="*/ 402713 h 497019"/>
                  <a:gd name="connsiteX118" fmla="*/ 2162674 w 5134222"/>
                  <a:gd name="connsiteY118" fmla="*/ 470257 h 497019"/>
                  <a:gd name="connsiteX119" fmla="*/ 2064544 w 5134222"/>
                  <a:gd name="connsiteY119" fmla="*/ 468982 h 497019"/>
                  <a:gd name="connsiteX120" fmla="*/ 967278 w 5134222"/>
                  <a:gd name="connsiteY120" fmla="*/ 5097 h 497019"/>
                  <a:gd name="connsiteX121" fmla="*/ 1236178 w 5134222"/>
                  <a:gd name="connsiteY121" fmla="*/ 265077 h 497019"/>
                  <a:gd name="connsiteX122" fmla="*/ 1237453 w 5134222"/>
                  <a:gd name="connsiteY122" fmla="*/ 15293 h 497019"/>
                  <a:gd name="connsiteX123" fmla="*/ 1327936 w 5134222"/>
                  <a:gd name="connsiteY123" fmla="*/ 15293 h 497019"/>
                  <a:gd name="connsiteX124" fmla="*/ 1325387 w 5134222"/>
                  <a:gd name="connsiteY124" fmla="*/ 475354 h 497019"/>
                  <a:gd name="connsiteX125" fmla="*/ 1056487 w 5134222"/>
                  <a:gd name="connsiteY125" fmla="*/ 215375 h 497019"/>
                  <a:gd name="connsiteX126" fmla="*/ 1055212 w 5134222"/>
                  <a:gd name="connsiteY126" fmla="*/ 465159 h 497019"/>
                  <a:gd name="connsiteX127" fmla="*/ 964729 w 5134222"/>
                  <a:gd name="connsiteY127" fmla="*/ 465159 h 497019"/>
                  <a:gd name="connsiteX128" fmla="*/ 704749 w 5134222"/>
                  <a:gd name="connsiteY128" fmla="*/ 3823 h 497019"/>
                  <a:gd name="connsiteX129" fmla="*/ 907380 w 5134222"/>
                  <a:gd name="connsiteY129" fmla="*/ 463885 h 497019"/>
                  <a:gd name="connsiteX130" fmla="*/ 809250 w 5134222"/>
                  <a:gd name="connsiteY130" fmla="*/ 462611 h 497019"/>
                  <a:gd name="connsiteX131" fmla="*/ 779939 w 5134222"/>
                  <a:gd name="connsiteY131" fmla="*/ 393792 h 497019"/>
                  <a:gd name="connsiteX132" fmla="*/ 625735 w 5134222"/>
                  <a:gd name="connsiteY132" fmla="*/ 392518 h 497019"/>
                  <a:gd name="connsiteX133" fmla="*/ 595150 w 5134222"/>
                  <a:gd name="connsiteY133" fmla="*/ 460062 h 497019"/>
                  <a:gd name="connsiteX134" fmla="*/ 497020 w 5134222"/>
                  <a:gd name="connsiteY134" fmla="*/ 458787 h 497019"/>
                  <a:gd name="connsiteX135" fmla="*/ 2549 w 5134222"/>
                  <a:gd name="connsiteY135" fmla="*/ 0 h 497019"/>
                  <a:gd name="connsiteX136" fmla="*/ 221748 w 5134222"/>
                  <a:gd name="connsiteY136" fmla="*/ 302035 h 497019"/>
                  <a:gd name="connsiteX137" fmla="*/ 443495 w 5134222"/>
                  <a:gd name="connsiteY137" fmla="*/ 1274 h 497019"/>
                  <a:gd name="connsiteX138" fmla="*/ 440946 w 5134222"/>
                  <a:gd name="connsiteY138" fmla="*/ 461336 h 497019"/>
                  <a:gd name="connsiteX139" fmla="*/ 350463 w 5134222"/>
                  <a:gd name="connsiteY139" fmla="*/ 461336 h 497019"/>
                  <a:gd name="connsiteX140" fmla="*/ 351737 w 5134222"/>
                  <a:gd name="connsiteY140" fmla="*/ 275273 h 497019"/>
                  <a:gd name="connsiteX141" fmla="*/ 220473 w 5134222"/>
                  <a:gd name="connsiteY141" fmla="*/ 453690 h 497019"/>
                  <a:gd name="connsiteX142" fmla="*/ 91758 w 5134222"/>
                  <a:gd name="connsiteY142" fmla="*/ 273998 h 497019"/>
                  <a:gd name="connsiteX143" fmla="*/ 90483 w 5134222"/>
                  <a:gd name="connsiteY143" fmla="*/ 460062 h 497019"/>
                  <a:gd name="connsiteX144" fmla="*/ 0 w 5134222"/>
                  <a:gd name="connsiteY144" fmla="*/ 460062 h 49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134222" h="497019">
                    <a:moveTo>
                      <a:pt x="2270999" y="229393"/>
                    </a:moveTo>
                    <a:lnTo>
                      <a:pt x="2228943" y="323699"/>
                    </a:lnTo>
                    <a:lnTo>
                      <a:pt x="2311780" y="324974"/>
                    </a:lnTo>
                    <a:close/>
                    <a:moveTo>
                      <a:pt x="703475" y="219199"/>
                    </a:moveTo>
                    <a:lnTo>
                      <a:pt x="661419" y="313505"/>
                    </a:lnTo>
                    <a:lnTo>
                      <a:pt x="744256" y="314779"/>
                    </a:lnTo>
                    <a:close/>
                    <a:moveTo>
                      <a:pt x="3801565" y="123618"/>
                    </a:moveTo>
                    <a:lnTo>
                      <a:pt x="3800291" y="247236"/>
                    </a:lnTo>
                    <a:lnTo>
                      <a:pt x="3834700" y="247236"/>
                    </a:lnTo>
                    <a:lnTo>
                      <a:pt x="3865285" y="247236"/>
                    </a:lnTo>
                    <a:cubicBezTo>
                      <a:pt x="3899695" y="248510"/>
                      <a:pt x="3926458" y="219199"/>
                      <a:pt x="3926458" y="184790"/>
                    </a:cubicBezTo>
                    <a:cubicBezTo>
                      <a:pt x="3926458" y="168223"/>
                      <a:pt x="3920086" y="154204"/>
                      <a:pt x="3908616" y="141460"/>
                    </a:cubicBezTo>
                    <a:cubicBezTo>
                      <a:pt x="3897146" y="129990"/>
                      <a:pt x="3874206" y="123618"/>
                      <a:pt x="3852541" y="123618"/>
                    </a:cubicBezTo>
                    <a:close/>
                    <a:moveTo>
                      <a:pt x="4910301" y="38232"/>
                    </a:moveTo>
                    <a:cubicBezTo>
                      <a:pt x="4979119" y="38232"/>
                      <a:pt x="5035194" y="70093"/>
                      <a:pt x="5070877" y="105776"/>
                    </a:cubicBezTo>
                    <a:lnTo>
                      <a:pt x="5005882" y="169496"/>
                    </a:lnTo>
                    <a:cubicBezTo>
                      <a:pt x="4979119" y="142734"/>
                      <a:pt x="4947259" y="128716"/>
                      <a:pt x="4910301" y="128716"/>
                    </a:cubicBezTo>
                    <a:cubicBezTo>
                      <a:pt x="4872069" y="128716"/>
                      <a:pt x="4840208" y="141460"/>
                      <a:pt x="4813446" y="168222"/>
                    </a:cubicBezTo>
                    <a:cubicBezTo>
                      <a:pt x="4786684" y="194985"/>
                      <a:pt x="4772665" y="226845"/>
                      <a:pt x="4772665" y="265077"/>
                    </a:cubicBezTo>
                    <a:cubicBezTo>
                      <a:pt x="4772665" y="303309"/>
                      <a:pt x="4785409" y="335170"/>
                      <a:pt x="4812172" y="361932"/>
                    </a:cubicBezTo>
                    <a:cubicBezTo>
                      <a:pt x="4838934" y="388695"/>
                      <a:pt x="4870795" y="402714"/>
                      <a:pt x="4907753" y="402714"/>
                    </a:cubicBezTo>
                    <a:cubicBezTo>
                      <a:pt x="4966375" y="402714"/>
                      <a:pt x="5010980" y="367030"/>
                      <a:pt x="5031370" y="324975"/>
                    </a:cubicBezTo>
                    <a:lnTo>
                      <a:pt x="4902655" y="323700"/>
                    </a:lnTo>
                    <a:lnTo>
                      <a:pt x="4902655" y="237040"/>
                    </a:lnTo>
                    <a:lnTo>
                      <a:pt x="5133323" y="238315"/>
                    </a:lnTo>
                    <a:cubicBezTo>
                      <a:pt x="5139695" y="322426"/>
                      <a:pt x="5111658" y="383598"/>
                      <a:pt x="5067054" y="426927"/>
                    </a:cubicBezTo>
                    <a:cubicBezTo>
                      <a:pt x="5022450" y="471532"/>
                      <a:pt x="4967649" y="493197"/>
                      <a:pt x="4905204" y="491922"/>
                    </a:cubicBezTo>
                    <a:cubicBezTo>
                      <a:pt x="4841483" y="491922"/>
                      <a:pt x="4787958" y="468983"/>
                      <a:pt x="4744628" y="424378"/>
                    </a:cubicBezTo>
                    <a:cubicBezTo>
                      <a:pt x="4700023" y="379774"/>
                      <a:pt x="4678359" y="326249"/>
                      <a:pt x="4678359" y="262529"/>
                    </a:cubicBezTo>
                    <a:cubicBezTo>
                      <a:pt x="4678359" y="200083"/>
                      <a:pt x="4701298" y="146557"/>
                      <a:pt x="4745903" y="101953"/>
                    </a:cubicBezTo>
                    <a:cubicBezTo>
                      <a:pt x="4793056" y="59898"/>
                      <a:pt x="4846580" y="36958"/>
                      <a:pt x="4910301" y="38232"/>
                    </a:cubicBezTo>
                    <a:close/>
                    <a:moveTo>
                      <a:pt x="4099777" y="35683"/>
                    </a:moveTo>
                    <a:lnTo>
                      <a:pt x="4190260" y="35683"/>
                    </a:lnTo>
                    <a:lnTo>
                      <a:pt x="4187712" y="485550"/>
                    </a:lnTo>
                    <a:lnTo>
                      <a:pt x="4097228" y="485550"/>
                    </a:lnTo>
                    <a:close/>
                    <a:moveTo>
                      <a:pt x="3712356" y="33135"/>
                    </a:moveTo>
                    <a:lnTo>
                      <a:pt x="3858913" y="34409"/>
                    </a:lnTo>
                    <a:cubicBezTo>
                      <a:pt x="3908616" y="34409"/>
                      <a:pt x="3949397" y="53526"/>
                      <a:pt x="3976159" y="80288"/>
                    </a:cubicBezTo>
                    <a:cubicBezTo>
                      <a:pt x="4002922" y="108325"/>
                      <a:pt x="4019489" y="132539"/>
                      <a:pt x="4019489" y="182241"/>
                    </a:cubicBezTo>
                    <a:lnTo>
                      <a:pt x="4019489" y="193711"/>
                    </a:lnTo>
                    <a:cubicBezTo>
                      <a:pt x="4019489" y="224296"/>
                      <a:pt x="4009294" y="252333"/>
                      <a:pt x="3990178" y="279096"/>
                    </a:cubicBezTo>
                    <a:cubicBezTo>
                      <a:pt x="3973610" y="300761"/>
                      <a:pt x="3962141" y="310956"/>
                      <a:pt x="3936653" y="319877"/>
                    </a:cubicBezTo>
                    <a:lnTo>
                      <a:pt x="4039880" y="483001"/>
                    </a:lnTo>
                    <a:lnTo>
                      <a:pt x="3929006" y="481727"/>
                    </a:lnTo>
                    <a:lnTo>
                      <a:pt x="3801565" y="281645"/>
                    </a:lnTo>
                    <a:lnTo>
                      <a:pt x="3800291" y="480453"/>
                    </a:lnTo>
                    <a:lnTo>
                      <a:pt x="3709808" y="480453"/>
                    </a:lnTo>
                    <a:close/>
                    <a:moveTo>
                      <a:pt x="3273959" y="31860"/>
                    </a:moveTo>
                    <a:lnTo>
                      <a:pt x="3364442" y="31860"/>
                    </a:lnTo>
                    <a:lnTo>
                      <a:pt x="3363168" y="303309"/>
                    </a:lnTo>
                    <a:cubicBezTo>
                      <a:pt x="3363168" y="351737"/>
                      <a:pt x="3403949" y="393792"/>
                      <a:pt x="3453650" y="393792"/>
                    </a:cubicBezTo>
                    <a:cubicBezTo>
                      <a:pt x="3503353" y="393792"/>
                      <a:pt x="3545408" y="353011"/>
                      <a:pt x="3545408" y="304584"/>
                    </a:cubicBezTo>
                    <a:lnTo>
                      <a:pt x="3546682" y="33134"/>
                    </a:lnTo>
                    <a:lnTo>
                      <a:pt x="3637166" y="33134"/>
                    </a:lnTo>
                    <a:lnTo>
                      <a:pt x="3635891" y="305858"/>
                    </a:lnTo>
                    <a:cubicBezTo>
                      <a:pt x="3635891" y="355560"/>
                      <a:pt x="3618050" y="398890"/>
                      <a:pt x="3582366" y="434574"/>
                    </a:cubicBezTo>
                    <a:cubicBezTo>
                      <a:pt x="3546682" y="470257"/>
                      <a:pt x="3503353" y="486824"/>
                      <a:pt x="3453650" y="486824"/>
                    </a:cubicBezTo>
                    <a:cubicBezTo>
                      <a:pt x="3402674" y="486824"/>
                      <a:pt x="3360619" y="468982"/>
                      <a:pt x="3324935" y="433299"/>
                    </a:cubicBezTo>
                    <a:cubicBezTo>
                      <a:pt x="3289252" y="397616"/>
                      <a:pt x="3272684" y="354286"/>
                      <a:pt x="3272684" y="304584"/>
                    </a:cubicBezTo>
                    <a:close/>
                    <a:moveTo>
                      <a:pt x="2905655" y="28037"/>
                    </a:moveTo>
                    <a:lnTo>
                      <a:pt x="3217885" y="30586"/>
                    </a:lnTo>
                    <a:lnTo>
                      <a:pt x="3217885" y="119794"/>
                    </a:lnTo>
                    <a:lnTo>
                      <a:pt x="3107012" y="118520"/>
                    </a:lnTo>
                    <a:lnTo>
                      <a:pt x="3104463" y="477903"/>
                    </a:lnTo>
                    <a:lnTo>
                      <a:pt x="3013980" y="477903"/>
                    </a:lnTo>
                    <a:lnTo>
                      <a:pt x="3016529" y="118520"/>
                    </a:lnTo>
                    <a:lnTo>
                      <a:pt x="2905655" y="117246"/>
                    </a:lnTo>
                    <a:close/>
                    <a:moveTo>
                      <a:pt x="4264176" y="26762"/>
                    </a:moveTo>
                    <a:lnTo>
                      <a:pt x="4533076" y="286742"/>
                    </a:lnTo>
                    <a:lnTo>
                      <a:pt x="4534350" y="36957"/>
                    </a:lnTo>
                    <a:lnTo>
                      <a:pt x="4624834" y="36957"/>
                    </a:lnTo>
                    <a:lnTo>
                      <a:pt x="4622285" y="497019"/>
                    </a:lnTo>
                    <a:lnTo>
                      <a:pt x="4353385" y="237040"/>
                    </a:lnTo>
                    <a:lnTo>
                      <a:pt x="4352110" y="486824"/>
                    </a:lnTo>
                    <a:lnTo>
                      <a:pt x="4261627" y="486824"/>
                    </a:lnTo>
                    <a:close/>
                    <a:moveTo>
                      <a:pt x="2703024" y="22939"/>
                    </a:moveTo>
                    <a:lnTo>
                      <a:pt x="2703024" y="24213"/>
                    </a:lnTo>
                    <a:cubicBezTo>
                      <a:pt x="2771841" y="24213"/>
                      <a:pt x="2827916" y="56074"/>
                      <a:pt x="2864873" y="91757"/>
                    </a:cubicBezTo>
                    <a:lnTo>
                      <a:pt x="2799879" y="155478"/>
                    </a:lnTo>
                    <a:cubicBezTo>
                      <a:pt x="2773116" y="128715"/>
                      <a:pt x="2741256" y="114697"/>
                      <a:pt x="2703024" y="114697"/>
                    </a:cubicBezTo>
                    <a:cubicBezTo>
                      <a:pt x="2664791" y="114697"/>
                      <a:pt x="2632931" y="127441"/>
                      <a:pt x="2606168" y="154203"/>
                    </a:cubicBezTo>
                    <a:cubicBezTo>
                      <a:pt x="2579406" y="180966"/>
                      <a:pt x="2565387" y="212826"/>
                      <a:pt x="2565387" y="251059"/>
                    </a:cubicBezTo>
                    <a:cubicBezTo>
                      <a:pt x="2565387" y="289291"/>
                      <a:pt x="2578131" y="321151"/>
                      <a:pt x="2604894" y="347913"/>
                    </a:cubicBezTo>
                    <a:cubicBezTo>
                      <a:pt x="2631656" y="374676"/>
                      <a:pt x="2663517" y="388695"/>
                      <a:pt x="2700475" y="388695"/>
                    </a:cubicBezTo>
                    <a:cubicBezTo>
                      <a:pt x="2738707" y="388695"/>
                      <a:pt x="2770567" y="375951"/>
                      <a:pt x="2797330" y="349188"/>
                    </a:cubicBezTo>
                    <a:lnTo>
                      <a:pt x="2861050" y="414183"/>
                    </a:lnTo>
                    <a:cubicBezTo>
                      <a:pt x="2826641" y="449866"/>
                      <a:pt x="2771841" y="479178"/>
                      <a:pt x="2700475" y="479178"/>
                    </a:cubicBezTo>
                    <a:cubicBezTo>
                      <a:pt x="2638028" y="479178"/>
                      <a:pt x="2584503" y="456238"/>
                      <a:pt x="2539899" y="411634"/>
                    </a:cubicBezTo>
                    <a:cubicBezTo>
                      <a:pt x="2495294" y="367030"/>
                      <a:pt x="2473630" y="312230"/>
                      <a:pt x="2473630" y="249784"/>
                    </a:cubicBezTo>
                    <a:cubicBezTo>
                      <a:pt x="2473630" y="187338"/>
                      <a:pt x="2496569" y="133813"/>
                      <a:pt x="2541174" y="89208"/>
                    </a:cubicBezTo>
                    <a:cubicBezTo>
                      <a:pt x="2585778" y="44604"/>
                      <a:pt x="2640577" y="22939"/>
                      <a:pt x="2703024" y="22939"/>
                    </a:cubicBezTo>
                    <a:close/>
                    <a:moveTo>
                      <a:pt x="1841522" y="21665"/>
                    </a:moveTo>
                    <a:lnTo>
                      <a:pt x="2111697" y="21665"/>
                    </a:lnTo>
                    <a:lnTo>
                      <a:pt x="2111697" y="112148"/>
                    </a:lnTo>
                    <a:lnTo>
                      <a:pt x="1930731" y="110874"/>
                    </a:lnTo>
                    <a:lnTo>
                      <a:pt x="1930731" y="201356"/>
                    </a:lnTo>
                    <a:lnTo>
                      <a:pt x="2065819" y="202631"/>
                    </a:lnTo>
                    <a:lnTo>
                      <a:pt x="2065819" y="293114"/>
                    </a:lnTo>
                    <a:lnTo>
                      <a:pt x="1930731" y="291840"/>
                    </a:lnTo>
                    <a:lnTo>
                      <a:pt x="1929457" y="472806"/>
                    </a:lnTo>
                    <a:lnTo>
                      <a:pt x="1838973" y="472806"/>
                    </a:lnTo>
                    <a:close/>
                    <a:moveTo>
                      <a:pt x="1401851" y="19116"/>
                    </a:moveTo>
                    <a:lnTo>
                      <a:pt x="1492335" y="19116"/>
                    </a:lnTo>
                    <a:lnTo>
                      <a:pt x="1491060" y="290565"/>
                    </a:lnTo>
                    <a:cubicBezTo>
                      <a:pt x="1491060" y="338993"/>
                      <a:pt x="1531841" y="381048"/>
                      <a:pt x="1581543" y="381048"/>
                    </a:cubicBezTo>
                    <a:cubicBezTo>
                      <a:pt x="1631245" y="382323"/>
                      <a:pt x="1673300" y="340267"/>
                      <a:pt x="1673300" y="291840"/>
                    </a:cubicBezTo>
                    <a:lnTo>
                      <a:pt x="1674575" y="20390"/>
                    </a:lnTo>
                    <a:lnTo>
                      <a:pt x="1765058" y="20390"/>
                    </a:lnTo>
                    <a:lnTo>
                      <a:pt x="1763784" y="293114"/>
                    </a:lnTo>
                    <a:cubicBezTo>
                      <a:pt x="1763784" y="342816"/>
                      <a:pt x="1745942" y="386146"/>
                      <a:pt x="1710258" y="421830"/>
                    </a:cubicBezTo>
                    <a:cubicBezTo>
                      <a:pt x="1674575" y="457513"/>
                      <a:pt x="1631245" y="474080"/>
                      <a:pt x="1581543" y="474080"/>
                    </a:cubicBezTo>
                    <a:cubicBezTo>
                      <a:pt x="1530567" y="474080"/>
                      <a:pt x="1488511" y="456238"/>
                      <a:pt x="1452827" y="420555"/>
                    </a:cubicBezTo>
                    <a:cubicBezTo>
                      <a:pt x="1417144" y="384872"/>
                      <a:pt x="1400577" y="341542"/>
                      <a:pt x="1400577" y="291840"/>
                    </a:cubicBezTo>
                    <a:close/>
                    <a:moveTo>
                      <a:pt x="2272273" y="14018"/>
                    </a:moveTo>
                    <a:lnTo>
                      <a:pt x="2474904" y="474080"/>
                    </a:lnTo>
                    <a:lnTo>
                      <a:pt x="2376774" y="472806"/>
                    </a:lnTo>
                    <a:lnTo>
                      <a:pt x="2347463" y="403987"/>
                    </a:lnTo>
                    <a:lnTo>
                      <a:pt x="2193260" y="402713"/>
                    </a:lnTo>
                    <a:lnTo>
                      <a:pt x="2162674" y="470257"/>
                    </a:lnTo>
                    <a:lnTo>
                      <a:pt x="2064544" y="468982"/>
                    </a:lnTo>
                    <a:close/>
                    <a:moveTo>
                      <a:pt x="967278" y="5097"/>
                    </a:moveTo>
                    <a:lnTo>
                      <a:pt x="1236178" y="265077"/>
                    </a:lnTo>
                    <a:lnTo>
                      <a:pt x="1237453" y="15293"/>
                    </a:lnTo>
                    <a:lnTo>
                      <a:pt x="1327936" y="15293"/>
                    </a:lnTo>
                    <a:lnTo>
                      <a:pt x="1325387" y="475354"/>
                    </a:lnTo>
                    <a:lnTo>
                      <a:pt x="1056487" y="215375"/>
                    </a:lnTo>
                    <a:lnTo>
                      <a:pt x="1055212" y="465159"/>
                    </a:lnTo>
                    <a:lnTo>
                      <a:pt x="964729" y="465159"/>
                    </a:lnTo>
                    <a:close/>
                    <a:moveTo>
                      <a:pt x="704749" y="3823"/>
                    </a:moveTo>
                    <a:lnTo>
                      <a:pt x="907380" y="463885"/>
                    </a:lnTo>
                    <a:lnTo>
                      <a:pt x="809250" y="462611"/>
                    </a:lnTo>
                    <a:lnTo>
                      <a:pt x="779939" y="393792"/>
                    </a:lnTo>
                    <a:lnTo>
                      <a:pt x="625735" y="392518"/>
                    </a:lnTo>
                    <a:lnTo>
                      <a:pt x="595150" y="460062"/>
                    </a:lnTo>
                    <a:lnTo>
                      <a:pt x="497020" y="458787"/>
                    </a:lnTo>
                    <a:close/>
                    <a:moveTo>
                      <a:pt x="2549" y="0"/>
                    </a:moveTo>
                    <a:lnTo>
                      <a:pt x="221748" y="302035"/>
                    </a:lnTo>
                    <a:lnTo>
                      <a:pt x="443495" y="1274"/>
                    </a:lnTo>
                    <a:lnTo>
                      <a:pt x="440946" y="461336"/>
                    </a:lnTo>
                    <a:lnTo>
                      <a:pt x="350463" y="461336"/>
                    </a:lnTo>
                    <a:lnTo>
                      <a:pt x="351737" y="275273"/>
                    </a:lnTo>
                    <a:lnTo>
                      <a:pt x="220473" y="453690"/>
                    </a:lnTo>
                    <a:lnTo>
                      <a:pt x="91758" y="273998"/>
                    </a:lnTo>
                    <a:lnTo>
                      <a:pt x="90483" y="460062"/>
                    </a:lnTo>
                    <a:lnTo>
                      <a:pt x="0" y="460062"/>
                    </a:ln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7" name="One Team Built to Win">
                <a:extLst>
                  <a:ext uri="{FF2B5EF4-FFF2-40B4-BE49-F238E27FC236}">
                    <a16:creationId xmlns:a16="http://schemas.microsoft.com/office/drawing/2014/main" id="{ED132C09-13B1-4780-B6B7-0ABB2FE9A357}"/>
                  </a:ext>
                </a:extLst>
              </p:cNvPr>
              <p:cNvSpPr/>
              <p:nvPr/>
            </p:nvSpPr>
            <p:spPr>
              <a:xfrm>
                <a:off x="5808229" y="5835864"/>
                <a:ext cx="7441278" cy="513588"/>
              </a:xfrm>
              <a:custGeom>
                <a:avLst/>
                <a:gdLst>
                  <a:gd name="connsiteX0" fmla="*/ 3700886 w 7441278"/>
                  <a:gd name="connsiteY0" fmla="*/ 282918 h 513588"/>
                  <a:gd name="connsiteX1" fmla="*/ 3699611 w 7441278"/>
                  <a:gd name="connsiteY1" fmla="*/ 392518 h 513588"/>
                  <a:gd name="connsiteX2" fmla="*/ 3717453 w 7441278"/>
                  <a:gd name="connsiteY2" fmla="*/ 392518 h 513588"/>
                  <a:gd name="connsiteX3" fmla="*/ 3776075 w 7441278"/>
                  <a:gd name="connsiteY3" fmla="*/ 392518 h 513588"/>
                  <a:gd name="connsiteX4" fmla="*/ 3829601 w 7441278"/>
                  <a:gd name="connsiteY4" fmla="*/ 340267 h 513588"/>
                  <a:gd name="connsiteX5" fmla="*/ 3777350 w 7441278"/>
                  <a:gd name="connsiteY5" fmla="*/ 284193 h 513588"/>
                  <a:gd name="connsiteX6" fmla="*/ 3700886 w 7441278"/>
                  <a:gd name="connsiteY6" fmla="*/ 282918 h 513588"/>
                  <a:gd name="connsiteX7" fmla="*/ 3345325 w 7441278"/>
                  <a:gd name="connsiteY7" fmla="*/ 268900 h 513588"/>
                  <a:gd name="connsiteX8" fmla="*/ 3405223 w 7441278"/>
                  <a:gd name="connsiteY8" fmla="*/ 328797 h 513588"/>
                  <a:gd name="connsiteX9" fmla="*/ 3344051 w 7441278"/>
                  <a:gd name="connsiteY9" fmla="*/ 388694 h 513588"/>
                  <a:gd name="connsiteX10" fmla="*/ 3285428 w 7441278"/>
                  <a:gd name="connsiteY10" fmla="*/ 328797 h 513588"/>
                  <a:gd name="connsiteX11" fmla="*/ 3345325 w 7441278"/>
                  <a:gd name="connsiteY11" fmla="*/ 268900 h 513588"/>
                  <a:gd name="connsiteX12" fmla="*/ 2330896 w 7441278"/>
                  <a:gd name="connsiteY12" fmla="*/ 228119 h 513588"/>
                  <a:gd name="connsiteX13" fmla="*/ 2288840 w 7441278"/>
                  <a:gd name="connsiteY13" fmla="*/ 322425 h 513588"/>
                  <a:gd name="connsiteX14" fmla="*/ 2371677 w 7441278"/>
                  <a:gd name="connsiteY14" fmla="*/ 323700 h 513588"/>
                  <a:gd name="connsiteX15" fmla="*/ 5880127 w 7441278"/>
                  <a:gd name="connsiteY15" fmla="*/ 133813 h 513588"/>
                  <a:gd name="connsiteX16" fmla="*/ 5781997 w 7441278"/>
                  <a:gd name="connsiteY16" fmla="*/ 173319 h 513588"/>
                  <a:gd name="connsiteX17" fmla="*/ 5741216 w 7441278"/>
                  <a:gd name="connsiteY17" fmla="*/ 270174 h 513588"/>
                  <a:gd name="connsiteX18" fmla="*/ 5780723 w 7441278"/>
                  <a:gd name="connsiteY18" fmla="*/ 367029 h 513588"/>
                  <a:gd name="connsiteX19" fmla="*/ 5877578 w 7441278"/>
                  <a:gd name="connsiteY19" fmla="*/ 407810 h 513588"/>
                  <a:gd name="connsiteX20" fmla="*/ 5974433 w 7441278"/>
                  <a:gd name="connsiteY20" fmla="*/ 368304 h 513588"/>
                  <a:gd name="connsiteX21" fmla="*/ 6015214 w 7441278"/>
                  <a:gd name="connsiteY21" fmla="*/ 271449 h 513588"/>
                  <a:gd name="connsiteX22" fmla="*/ 5975707 w 7441278"/>
                  <a:gd name="connsiteY22" fmla="*/ 174594 h 513588"/>
                  <a:gd name="connsiteX23" fmla="*/ 5880127 w 7441278"/>
                  <a:gd name="connsiteY23" fmla="*/ 133813 h 513588"/>
                  <a:gd name="connsiteX24" fmla="*/ 3700886 w 7441278"/>
                  <a:gd name="connsiteY24" fmla="*/ 119794 h 513588"/>
                  <a:gd name="connsiteX25" fmla="*/ 3700886 w 7441278"/>
                  <a:gd name="connsiteY25" fmla="*/ 202631 h 513588"/>
                  <a:gd name="connsiteX26" fmla="*/ 3735295 w 7441278"/>
                  <a:gd name="connsiteY26" fmla="*/ 200082 h 513588"/>
                  <a:gd name="connsiteX27" fmla="*/ 3774801 w 7441278"/>
                  <a:gd name="connsiteY27" fmla="*/ 159301 h 513588"/>
                  <a:gd name="connsiteX28" fmla="*/ 3736569 w 7441278"/>
                  <a:gd name="connsiteY28" fmla="*/ 119794 h 513588"/>
                  <a:gd name="connsiteX29" fmla="*/ 230668 w 7441278"/>
                  <a:gd name="connsiteY29" fmla="*/ 95581 h 513588"/>
                  <a:gd name="connsiteX30" fmla="*/ 132539 w 7441278"/>
                  <a:gd name="connsiteY30" fmla="*/ 135087 h 513588"/>
                  <a:gd name="connsiteX31" fmla="*/ 91758 w 7441278"/>
                  <a:gd name="connsiteY31" fmla="*/ 231942 h 513588"/>
                  <a:gd name="connsiteX32" fmla="*/ 131264 w 7441278"/>
                  <a:gd name="connsiteY32" fmla="*/ 328797 h 513588"/>
                  <a:gd name="connsiteX33" fmla="*/ 228120 w 7441278"/>
                  <a:gd name="connsiteY33" fmla="*/ 369579 h 513588"/>
                  <a:gd name="connsiteX34" fmla="*/ 324974 w 7441278"/>
                  <a:gd name="connsiteY34" fmla="*/ 330072 h 513588"/>
                  <a:gd name="connsiteX35" fmla="*/ 365756 w 7441278"/>
                  <a:gd name="connsiteY35" fmla="*/ 233217 h 513588"/>
                  <a:gd name="connsiteX36" fmla="*/ 326249 w 7441278"/>
                  <a:gd name="connsiteY36" fmla="*/ 136362 h 513588"/>
                  <a:gd name="connsiteX37" fmla="*/ 230668 w 7441278"/>
                  <a:gd name="connsiteY37" fmla="*/ 95581 h 513588"/>
                  <a:gd name="connsiteX38" fmla="*/ 6917495 w 7441278"/>
                  <a:gd name="connsiteY38" fmla="*/ 52251 h 513588"/>
                  <a:gd name="connsiteX39" fmla="*/ 7007979 w 7441278"/>
                  <a:gd name="connsiteY39" fmla="*/ 52251 h 513588"/>
                  <a:gd name="connsiteX40" fmla="*/ 7005430 w 7441278"/>
                  <a:gd name="connsiteY40" fmla="*/ 502117 h 513588"/>
                  <a:gd name="connsiteX41" fmla="*/ 6914947 w 7441278"/>
                  <a:gd name="connsiteY41" fmla="*/ 502117 h 513588"/>
                  <a:gd name="connsiteX42" fmla="*/ 6332542 w 7441278"/>
                  <a:gd name="connsiteY42" fmla="*/ 48427 h 513588"/>
                  <a:gd name="connsiteX43" fmla="*/ 6429397 w 7441278"/>
                  <a:gd name="connsiteY43" fmla="*/ 49701 h 513588"/>
                  <a:gd name="connsiteX44" fmla="*/ 6510959 w 7441278"/>
                  <a:gd name="connsiteY44" fmla="*/ 262528 h 513588"/>
                  <a:gd name="connsiteX45" fmla="*/ 6596345 w 7441278"/>
                  <a:gd name="connsiteY45" fmla="*/ 50976 h 513588"/>
                  <a:gd name="connsiteX46" fmla="*/ 6677907 w 7441278"/>
                  <a:gd name="connsiteY46" fmla="*/ 263802 h 513588"/>
                  <a:gd name="connsiteX47" fmla="*/ 6762018 w 7441278"/>
                  <a:gd name="connsiteY47" fmla="*/ 52250 h 513588"/>
                  <a:gd name="connsiteX48" fmla="*/ 6860147 w 7441278"/>
                  <a:gd name="connsiteY48" fmla="*/ 52250 h 513588"/>
                  <a:gd name="connsiteX49" fmla="*/ 6676633 w 7441278"/>
                  <a:gd name="connsiteY49" fmla="*/ 511038 h 513588"/>
                  <a:gd name="connsiteX50" fmla="*/ 6593796 w 7441278"/>
                  <a:gd name="connsiteY50" fmla="*/ 286742 h 513588"/>
                  <a:gd name="connsiteX51" fmla="*/ 6509684 w 7441278"/>
                  <a:gd name="connsiteY51" fmla="*/ 509763 h 513588"/>
                  <a:gd name="connsiteX52" fmla="*/ 7080621 w 7441278"/>
                  <a:gd name="connsiteY52" fmla="*/ 43330 h 513588"/>
                  <a:gd name="connsiteX53" fmla="*/ 7349521 w 7441278"/>
                  <a:gd name="connsiteY53" fmla="*/ 303310 h 513588"/>
                  <a:gd name="connsiteX54" fmla="*/ 7350795 w 7441278"/>
                  <a:gd name="connsiteY54" fmla="*/ 53525 h 513588"/>
                  <a:gd name="connsiteX55" fmla="*/ 7441278 w 7441278"/>
                  <a:gd name="connsiteY55" fmla="*/ 53525 h 513588"/>
                  <a:gd name="connsiteX56" fmla="*/ 7438730 w 7441278"/>
                  <a:gd name="connsiteY56" fmla="*/ 513588 h 513588"/>
                  <a:gd name="connsiteX57" fmla="*/ 7169830 w 7441278"/>
                  <a:gd name="connsiteY57" fmla="*/ 253608 h 513588"/>
                  <a:gd name="connsiteX58" fmla="*/ 7168555 w 7441278"/>
                  <a:gd name="connsiteY58" fmla="*/ 503392 h 513588"/>
                  <a:gd name="connsiteX59" fmla="*/ 7078072 w 7441278"/>
                  <a:gd name="connsiteY59" fmla="*/ 503392 h 513588"/>
                  <a:gd name="connsiteX60" fmla="*/ 5877578 w 7441278"/>
                  <a:gd name="connsiteY60" fmla="*/ 42055 h 513588"/>
                  <a:gd name="connsiteX61" fmla="*/ 6039428 w 7441278"/>
                  <a:gd name="connsiteY61" fmla="*/ 110873 h 513588"/>
                  <a:gd name="connsiteX62" fmla="*/ 6105697 w 7441278"/>
                  <a:gd name="connsiteY62" fmla="*/ 272723 h 513588"/>
                  <a:gd name="connsiteX63" fmla="*/ 6036879 w 7441278"/>
                  <a:gd name="connsiteY63" fmla="*/ 433299 h 513588"/>
                  <a:gd name="connsiteX64" fmla="*/ 5875029 w 7441278"/>
                  <a:gd name="connsiteY64" fmla="*/ 498294 h 513588"/>
                  <a:gd name="connsiteX65" fmla="*/ 5714453 w 7441278"/>
                  <a:gd name="connsiteY65" fmla="*/ 430750 h 513588"/>
                  <a:gd name="connsiteX66" fmla="*/ 5648184 w 7441278"/>
                  <a:gd name="connsiteY66" fmla="*/ 268900 h 513588"/>
                  <a:gd name="connsiteX67" fmla="*/ 5715728 w 7441278"/>
                  <a:gd name="connsiteY67" fmla="*/ 108324 h 513588"/>
                  <a:gd name="connsiteX68" fmla="*/ 5877578 w 7441278"/>
                  <a:gd name="connsiteY68" fmla="*/ 42055 h 513588"/>
                  <a:gd name="connsiteX69" fmla="*/ 5342325 w 7441278"/>
                  <a:gd name="connsiteY69" fmla="*/ 42055 h 513588"/>
                  <a:gd name="connsiteX70" fmla="*/ 5654555 w 7441278"/>
                  <a:gd name="connsiteY70" fmla="*/ 44604 h 513588"/>
                  <a:gd name="connsiteX71" fmla="*/ 5654555 w 7441278"/>
                  <a:gd name="connsiteY71" fmla="*/ 133813 h 513588"/>
                  <a:gd name="connsiteX72" fmla="*/ 5543682 w 7441278"/>
                  <a:gd name="connsiteY72" fmla="*/ 132538 h 513588"/>
                  <a:gd name="connsiteX73" fmla="*/ 5541133 w 7441278"/>
                  <a:gd name="connsiteY73" fmla="*/ 491922 h 513588"/>
                  <a:gd name="connsiteX74" fmla="*/ 5450650 w 7441278"/>
                  <a:gd name="connsiteY74" fmla="*/ 491922 h 513588"/>
                  <a:gd name="connsiteX75" fmla="*/ 5453199 w 7441278"/>
                  <a:gd name="connsiteY75" fmla="*/ 132538 h 513588"/>
                  <a:gd name="connsiteX76" fmla="*/ 5342325 w 7441278"/>
                  <a:gd name="connsiteY76" fmla="*/ 131264 h 513588"/>
                  <a:gd name="connsiteX77" fmla="*/ 4804524 w 7441278"/>
                  <a:gd name="connsiteY77" fmla="*/ 38232 h 513588"/>
                  <a:gd name="connsiteX78" fmla="*/ 5116754 w 7441278"/>
                  <a:gd name="connsiteY78" fmla="*/ 40781 h 513588"/>
                  <a:gd name="connsiteX79" fmla="*/ 5116754 w 7441278"/>
                  <a:gd name="connsiteY79" fmla="*/ 129989 h 513588"/>
                  <a:gd name="connsiteX80" fmla="*/ 5005881 w 7441278"/>
                  <a:gd name="connsiteY80" fmla="*/ 128715 h 513588"/>
                  <a:gd name="connsiteX81" fmla="*/ 5003332 w 7441278"/>
                  <a:gd name="connsiteY81" fmla="*/ 488099 h 513588"/>
                  <a:gd name="connsiteX82" fmla="*/ 4912849 w 7441278"/>
                  <a:gd name="connsiteY82" fmla="*/ 488099 h 513588"/>
                  <a:gd name="connsiteX83" fmla="*/ 4915398 w 7441278"/>
                  <a:gd name="connsiteY83" fmla="*/ 128715 h 513588"/>
                  <a:gd name="connsiteX84" fmla="*/ 4804524 w 7441278"/>
                  <a:gd name="connsiteY84" fmla="*/ 127441 h 513588"/>
                  <a:gd name="connsiteX85" fmla="*/ 4577680 w 7441278"/>
                  <a:gd name="connsiteY85" fmla="*/ 36957 h 513588"/>
                  <a:gd name="connsiteX86" fmla="*/ 4668163 w 7441278"/>
                  <a:gd name="connsiteY86" fmla="*/ 38231 h 513588"/>
                  <a:gd name="connsiteX87" fmla="*/ 4665615 w 7441278"/>
                  <a:gd name="connsiteY87" fmla="*/ 397615 h 513588"/>
                  <a:gd name="connsiteX88" fmla="*/ 4846580 w 7441278"/>
                  <a:gd name="connsiteY88" fmla="*/ 398889 h 513588"/>
                  <a:gd name="connsiteX89" fmla="*/ 4846580 w 7441278"/>
                  <a:gd name="connsiteY89" fmla="*/ 488098 h 513588"/>
                  <a:gd name="connsiteX90" fmla="*/ 4575131 w 7441278"/>
                  <a:gd name="connsiteY90" fmla="*/ 486823 h 513588"/>
                  <a:gd name="connsiteX91" fmla="*/ 4413280 w 7441278"/>
                  <a:gd name="connsiteY91" fmla="*/ 35683 h 513588"/>
                  <a:gd name="connsiteX92" fmla="*/ 4503764 w 7441278"/>
                  <a:gd name="connsiteY92" fmla="*/ 35683 h 513588"/>
                  <a:gd name="connsiteX93" fmla="*/ 4501215 w 7441278"/>
                  <a:gd name="connsiteY93" fmla="*/ 485550 h 513588"/>
                  <a:gd name="connsiteX94" fmla="*/ 4410732 w 7441278"/>
                  <a:gd name="connsiteY94" fmla="*/ 485550 h 513588"/>
                  <a:gd name="connsiteX95" fmla="*/ 3976158 w 7441278"/>
                  <a:gd name="connsiteY95" fmla="*/ 34408 h 513588"/>
                  <a:gd name="connsiteX96" fmla="*/ 4066642 w 7441278"/>
                  <a:gd name="connsiteY96" fmla="*/ 34408 h 513588"/>
                  <a:gd name="connsiteX97" fmla="*/ 4065367 w 7441278"/>
                  <a:gd name="connsiteY97" fmla="*/ 305858 h 513588"/>
                  <a:gd name="connsiteX98" fmla="*/ 4155850 w 7441278"/>
                  <a:gd name="connsiteY98" fmla="*/ 396341 h 513588"/>
                  <a:gd name="connsiteX99" fmla="*/ 4247607 w 7441278"/>
                  <a:gd name="connsiteY99" fmla="*/ 307132 h 513588"/>
                  <a:gd name="connsiteX100" fmla="*/ 4248882 w 7441278"/>
                  <a:gd name="connsiteY100" fmla="*/ 35682 h 513588"/>
                  <a:gd name="connsiteX101" fmla="*/ 4339365 w 7441278"/>
                  <a:gd name="connsiteY101" fmla="*/ 35682 h 513588"/>
                  <a:gd name="connsiteX102" fmla="*/ 4338091 w 7441278"/>
                  <a:gd name="connsiteY102" fmla="*/ 308406 h 513588"/>
                  <a:gd name="connsiteX103" fmla="*/ 4284565 w 7441278"/>
                  <a:gd name="connsiteY103" fmla="*/ 437122 h 513588"/>
                  <a:gd name="connsiteX104" fmla="*/ 4155850 w 7441278"/>
                  <a:gd name="connsiteY104" fmla="*/ 489372 h 513588"/>
                  <a:gd name="connsiteX105" fmla="*/ 4027134 w 7441278"/>
                  <a:gd name="connsiteY105" fmla="*/ 435847 h 513588"/>
                  <a:gd name="connsiteX106" fmla="*/ 3974884 w 7441278"/>
                  <a:gd name="connsiteY106" fmla="*/ 307132 h 513588"/>
                  <a:gd name="connsiteX107" fmla="*/ 3611677 w 7441278"/>
                  <a:gd name="connsiteY107" fmla="*/ 29311 h 513588"/>
                  <a:gd name="connsiteX108" fmla="*/ 3705983 w 7441278"/>
                  <a:gd name="connsiteY108" fmla="*/ 29311 h 513588"/>
                  <a:gd name="connsiteX109" fmla="*/ 3737843 w 7441278"/>
                  <a:gd name="connsiteY109" fmla="*/ 29311 h 513588"/>
                  <a:gd name="connsiteX110" fmla="*/ 3827052 w 7441278"/>
                  <a:gd name="connsiteY110" fmla="*/ 67543 h 513588"/>
                  <a:gd name="connsiteX111" fmla="*/ 3862736 w 7441278"/>
                  <a:gd name="connsiteY111" fmla="*/ 152929 h 513588"/>
                  <a:gd name="connsiteX112" fmla="*/ 3842345 w 7441278"/>
                  <a:gd name="connsiteY112" fmla="*/ 216649 h 513588"/>
                  <a:gd name="connsiteX113" fmla="*/ 3876754 w 7441278"/>
                  <a:gd name="connsiteY113" fmla="*/ 239589 h 513588"/>
                  <a:gd name="connsiteX114" fmla="*/ 3917535 w 7441278"/>
                  <a:gd name="connsiteY114" fmla="*/ 340267 h 513588"/>
                  <a:gd name="connsiteX115" fmla="*/ 3875480 w 7441278"/>
                  <a:gd name="connsiteY115" fmla="*/ 439671 h 513588"/>
                  <a:gd name="connsiteX116" fmla="*/ 3776075 w 7441278"/>
                  <a:gd name="connsiteY116" fmla="*/ 480452 h 513588"/>
                  <a:gd name="connsiteX117" fmla="*/ 3609128 w 7441278"/>
                  <a:gd name="connsiteY117" fmla="*/ 479178 h 513588"/>
                  <a:gd name="connsiteX118" fmla="*/ 1818583 w 7441278"/>
                  <a:gd name="connsiteY118" fmla="*/ 17841 h 513588"/>
                  <a:gd name="connsiteX119" fmla="*/ 2087483 w 7441278"/>
                  <a:gd name="connsiteY119" fmla="*/ 19115 h 513588"/>
                  <a:gd name="connsiteX120" fmla="*/ 2087483 w 7441278"/>
                  <a:gd name="connsiteY120" fmla="*/ 109599 h 513588"/>
                  <a:gd name="connsiteX121" fmla="*/ 1906518 w 7441278"/>
                  <a:gd name="connsiteY121" fmla="*/ 108324 h 513588"/>
                  <a:gd name="connsiteX122" fmla="*/ 1906518 w 7441278"/>
                  <a:gd name="connsiteY122" fmla="*/ 198807 h 513588"/>
                  <a:gd name="connsiteX123" fmla="*/ 2041605 w 7441278"/>
                  <a:gd name="connsiteY123" fmla="*/ 200081 h 513588"/>
                  <a:gd name="connsiteX124" fmla="*/ 2041605 w 7441278"/>
                  <a:gd name="connsiteY124" fmla="*/ 290565 h 513588"/>
                  <a:gd name="connsiteX125" fmla="*/ 1906518 w 7441278"/>
                  <a:gd name="connsiteY125" fmla="*/ 289290 h 513588"/>
                  <a:gd name="connsiteX126" fmla="*/ 1906518 w 7441278"/>
                  <a:gd name="connsiteY126" fmla="*/ 379773 h 513588"/>
                  <a:gd name="connsiteX127" fmla="*/ 2087483 w 7441278"/>
                  <a:gd name="connsiteY127" fmla="*/ 381048 h 513588"/>
                  <a:gd name="connsiteX128" fmla="*/ 2087483 w 7441278"/>
                  <a:gd name="connsiteY128" fmla="*/ 470256 h 513588"/>
                  <a:gd name="connsiteX129" fmla="*/ 1816034 w 7441278"/>
                  <a:gd name="connsiteY129" fmla="*/ 468982 h 513588"/>
                  <a:gd name="connsiteX130" fmla="*/ 1446455 w 7441278"/>
                  <a:gd name="connsiteY130" fmla="*/ 15292 h 513588"/>
                  <a:gd name="connsiteX131" fmla="*/ 1758685 w 7441278"/>
                  <a:gd name="connsiteY131" fmla="*/ 17841 h 513588"/>
                  <a:gd name="connsiteX132" fmla="*/ 1758685 w 7441278"/>
                  <a:gd name="connsiteY132" fmla="*/ 107050 h 513588"/>
                  <a:gd name="connsiteX133" fmla="*/ 1647812 w 7441278"/>
                  <a:gd name="connsiteY133" fmla="*/ 105775 h 513588"/>
                  <a:gd name="connsiteX134" fmla="*/ 1645263 w 7441278"/>
                  <a:gd name="connsiteY134" fmla="*/ 465158 h 513588"/>
                  <a:gd name="connsiteX135" fmla="*/ 1554780 w 7441278"/>
                  <a:gd name="connsiteY135" fmla="*/ 465158 h 513588"/>
                  <a:gd name="connsiteX136" fmla="*/ 1557329 w 7441278"/>
                  <a:gd name="connsiteY136" fmla="*/ 105775 h 513588"/>
                  <a:gd name="connsiteX137" fmla="*/ 1446455 w 7441278"/>
                  <a:gd name="connsiteY137" fmla="*/ 104501 h 513588"/>
                  <a:gd name="connsiteX138" fmla="*/ 2593424 w 7441278"/>
                  <a:gd name="connsiteY138" fmla="*/ 14018 h 513588"/>
                  <a:gd name="connsiteX139" fmla="*/ 2812623 w 7441278"/>
                  <a:gd name="connsiteY139" fmla="*/ 316053 h 513588"/>
                  <a:gd name="connsiteX140" fmla="*/ 3034370 w 7441278"/>
                  <a:gd name="connsiteY140" fmla="*/ 15292 h 513588"/>
                  <a:gd name="connsiteX141" fmla="*/ 3031821 w 7441278"/>
                  <a:gd name="connsiteY141" fmla="*/ 475354 h 513588"/>
                  <a:gd name="connsiteX142" fmla="*/ 2941338 w 7441278"/>
                  <a:gd name="connsiteY142" fmla="*/ 475354 h 513588"/>
                  <a:gd name="connsiteX143" fmla="*/ 2942613 w 7441278"/>
                  <a:gd name="connsiteY143" fmla="*/ 289290 h 513588"/>
                  <a:gd name="connsiteX144" fmla="*/ 2811349 w 7441278"/>
                  <a:gd name="connsiteY144" fmla="*/ 467708 h 513588"/>
                  <a:gd name="connsiteX145" fmla="*/ 2682633 w 7441278"/>
                  <a:gd name="connsiteY145" fmla="*/ 288016 h 513588"/>
                  <a:gd name="connsiteX146" fmla="*/ 2681359 w 7441278"/>
                  <a:gd name="connsiteY146" fmla="*/ 474080 h 513588"/>
                  <a:gd name="connsiteX147" fmla="*/ 2590875 w 7441278"/>
                  <a:gd name="connsiteY147" fmla="*/ 474080 h 513588"/>
                  <a:gd name="connsiteX148" fmla="*/ 2332170 w 7441278"/>
                  <a:gd name="connsiteY148" fmla="*/ 12744 h 513588"/>
                  <a:gd name="connsiteX149" fmla="*/ 2534801 w 7441278"/>
                  <a:gd name="connsiteY149" fmla="*/ 472806 h 513588"/>
                  <a:gd name="connsiteX150" fmla="*/ 2436671 w 7441278"/>
                  <a:gd name="connsiteY150" fmla="*/ 471531 h 513588"/>
                  <a:gd name="connsiteX151" fmla="*/ 2407360 w 7441278"/>
                  <a:gd name="connsiteY151" fmla="*/ 402713 h 513588"/>
                  <a:gd name="connsiteX152" fmla="*/ 2253156 w 7441278"/>
                  <a:gd name="connsiteY152" fmla="*/ 401439 h 513588"/>
                  <a:gd name="connsiteX153" fmla="*/ 2222571 w 7441278"/>
                  <a:gd name="connsiteY153" fmla="*/ 468983 h 513588"/>
                  <a:gd name="connsiteX154" fmla="*/ 2124441 w 7441278"/>
                  <a:gd name="connsiteY154" fmla="*/ 467708 h 513588"/>
                  <a:gd name="connsiteX155" fmla="*/ 953258 w 7441278"/>
                  <a:gd name="connsiteY155" fmla="*/ 12744 h 513588"/>
                  <a:gd name="connsiteX156" fmla="*/ 1222159 w 7441278"/>
                  <a:gd name="connsiteY156" fmla="*/ 14018 h 513588"/>
                  <a:gd name="connsiteX157" fmla="*/ 1222159 w 7441278"/>
                  <a:gd name="connsiteY157" fmla="*/ 104501 h 513588"/>
                  <a:gd name="connsiteX158" fmla="*/ 1041193 w 7441278"/>
                  <a:gd name="connsiteY158" fmla="*/ 103227 h 513588"/>
                  <a:gd name="connsiteX159" fmla="*/ 1041193 w 7441278"/>
                  <a:gd name="connsiteY159" fmla="*/ 193710 h 513588"/>
                  <a:gd name="connsiteX160" fmla="*/ 1176280 w 7441278"/>
                  <a:gd name="connsiteY160" fmla="*/ 194984 h 513588"/>
                  <a:gd name="connsiteX161" fmla="*/ 1176280 w 7441278"/>
                  <a:gd name="connsiteY161" fmla="*/ 285468 h 513588"/>
                  <a:gd name="connsiteX162" fmla="*/ 1041193 w 7441278"/>
                  <a:gd name="connsiteY162" fmla="*/ 284193 h 513588"/>
                  <a:gd name="connsiteX163" fmla="*/ 1041193 w 7441278"/>
                  <a:gd name="connsiteY163" fmla="*/ 374676 h 513588"/>
                  <a:gd name="connsiteX164" fmla="*/ 1222159 w 7441278"/>
                  <a:gd name="connsiteY164" fmla="*/ 375951 h 513588"/>
                  <a:gd name="connsiteX165" fmla="*/ 1222159 w 7441278"/>
                  <a:gd name="connsiteY165" fmla="*/ 465159 h 513588"/>
                  <a:gd name="connsiteX166" fmla="*/ 950710 w 7441278"/>
                  <a:gd name="connsiteY166" fmla="*/ 463885 h 513588"/>
                  <a:gd name="connsiteX167" fmla="*/ 229394 w 7441278"/>
                  <a:gd name="connsiteY167" fmla="*/ 3823 h 513588"/>
                  <a:gd name="connsiteX168" fmla="*/ 391244 w 7441278"/>
                  <a:gd name="connsiteY168" fmla="*/ 72641 h 513588"/>
                  <a:gd name="connsiteX169" fmla="*/ 457513 w 7441278"/>
                  <a:gd name="connsiteY169" fmla="*/ 234491 h 513588"/>
                  <a:gd name="connsiteX170" fmla="*/ 388695 w 7441278"/>
                  <a:gd name="connsiteY170" fmla="*/ 395067 h 513588"/>
                  <a:gd name="connsiteX171" fmla="*/ 226845 w 7441278"/>
                  <a:gd name="connsiteY171" fmla="*/ 460062 h 513588"/>
                  <a:gd name="connsiteX172" fmla="*/ 66269 w 7441278"/>
                  <a:gd name="connsiteY172" fmla="*/ 392518 h 513588"/>
                  <a:gd name="connsiteX173" fmla="*/ 0 w 7441278"/>
                  <a:gd name="connsiteY173" fmla="*/ 230668 h 513588"/>
                  <a:gd name="connsiteX174" fmla="*/ 67544 w 7441278"/>
                  <a:gd name="connsiteY174" fmla="*/ 70092 h 513588"/>
                  <a:gd name="connsiteX175" fmla="*/ 229394 w 7441278"/>
                  <a:gd name="connsiteY175" fmla="*/ 3823 h 513588"/>
                  <a:gd name="connsiteX176" fmla="*/ 516136 w 7441278"/>
                  <a:gd name="connsiteY176" fmla="*/ 0 h 513588"/>
                  <a:gd name="connsiteX177" fmla="*/ 785036 w 7441278"/>
                  <a:gd name="connsiteY177" fmla="*/ 259980 h 513588"/>
                  <a:gd name="connsiteX178" fmla="*/ 786311 w 7441278"/>
                  <a:gd name="connsiteY178" fmla="*/ 10195 h 513588"/>
                  <a:gd name="connsiteX179" fmla="*/ 876793 w 7441278"/>
                  <a:gd name="connsiteY179" fmla="*/ 10195 h 513588"/>
                  <a:gd name="connsiteX180" fmla="*/ 874245 w 7441278"/>
                  <a:gd name="connsiteY180" fmla="*/ 470257 h 513588"/>
                  <a:gd name="connsiteX181" fmla="*/ 605344 w 7441278"/>
                  <a:gd name="connsiteY181" fmla="*/ 210278 h 513588"/>
                  <a:gd name="connsiteX182" fmla="*/ 604070 w 7441278"/>
                  <a:gd name="connsiteY182" fmla="*/ 460062 h 513588"/>
                  <a:gd name="connsiteX183" fmla="*/ 513587 w 7441278"/>
                  <a:gd name="connsiteY183" fmla="*/ 460062 h 5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441278" h="513588">
                    <a:moveTo>
                      <a:pt x="3700886" y="282918"/>
                    </a:moveTo>
                    <a:lnTo>
                      <a:pt x="3699611" y="392518"/>
                    </a:lnTo>
                    <a:lnTo>
                      <a:pt x="3717453" y="392518"/>
                    </a:lnTo>
                    <a:lnTo>
                      <a:pt x="3776075" y="392518"/>
                    </a:lnTo>
                    <a:cubicBezTo>
                      <a:pt x="3805387" y="393792"/>
                      <a:pt x="3828327" y="369579"/>
                      <a:pt x="3829601" y="340267"/>
                    </a:cubicBezTo>
                    <a:cubicBezTo>
                      <a:pt x="3829601" y="310956"/>
                      <a:pt x="3805387" y="286742"/>
                      <a:pt x="3777350" y="284193"/>
                    </a:cubicBezTo>
                    <a:cubicBezTo>
                      <a:pt x="3750587" y="282918"/>
                      <a:pt x="3727648" y="284193"/>
                      <a:pt x="3700886" y="282918"/>
                    </a:cubicBezTo>
                    <a:close/>
                    <a:moveTo>
                      <a:pt x="3345325" y="268900"/>
                    </a:moveTo>
                    <a:cubicBezTo>
                      <a:pt x="3378460" y="268900"/>
                      <a:pt x="3405223" y="295662"/>
                      <a:pt x="3405223" y="328797"/>
                    </a:cubicBezTo>
                    <a:cubicBezTo>
                      <a:pt x="3405223" y="361932"/>
                      <a:pt x="3377185" y="388694"/>
                      <a:pt x="3344051" y="388694"/>
                    </a:cubicBezTo>
                    <a:cubicBezTo>
                      <a:pt x="3310916" y="388694"/>
                      <a:pt x="3284154" y="361932"/>
                      <a:pt x="3285428" y="328797"/>
                    </a:cubicBezTo>
                    <a:cubicBezTo>
                      <a:pt x="3285428" y="295662"/>
                      <a:pt x="3312191" y="268900"/>
                      <a:pt x="3345325" y="268900"/>
                    </a:cubicBezTo>
                    <a:close/>
                    <a:moveTo>
                      <a:pt x="2330896" y="228119"/>
                    </a:moveTo>
                    <a:lnTo>
                      <a:pt x="2288840" y="322425"/>
                    </a:lnTo>
                    <a:lnTo>
                      <a:pt x="2371677" y="323700"/>
                    </a:lnTo>
                    <a:close/>
                    <a:moveTo>
                      <a:pt x="5880127" y="133813"/>
                    </a:moveTo>
                    <a:cubicBezTo>
                      <a:pt x="5840620" y="132538"/>
                      <a:pt x="5807485" y="146557"/>
                      <a:pt x="5781997" y="173319"/>
                    </a:cubicBezTo>
                    <a:cubicBezTo>
                      <a:pt x="5755235" y="200082"/>
                      <a:pt x="5741216" y="231942"/>
                      <a:pt x="5741216" y="270174"/>
                    </a:cubicBezTo>
                    <a:cubicBezTo>
                      <a:pt x="5741216" y="308407"/>
                      <a:pt x="5753960" y="340267"/>
                      <a:pt x="5780723" y="367029"/>
                    </a:cubicBezTo>
                    <a:cubicBezTo>
                      <a:pt x="5807485" y="393792"/>
                      <a:pt x="5839345" y="407810"/>
                      <a:pt x="5877578" y="407810"/>
                    </a:cubicBezTo>
                    <a:cubicBezTo>
                      <a:pt x="5914536" y="407810"/>
                      <a:pt x="5947670" y="395067"/>
                      <a:pt x="5974433" y="368304"/>
                    </a:cubicBezTo>
                    <a:cubicBezTo>
                      <a:pt x="6001196" y="341541"/>
                      <a:pt x="6015214" y="309681"/>
                      <a:pt x="6015214" y="271449"/>
                    </a:cubicBezTo>
                    <a:cubicBezTo>
                      <a:pt x="6015214" y="234491"/>
                      <a:pt x="6002470" y="201356"/>
                      <a:pt x="5975707" y="174594"/>
                    </a:cubicBezTo>
                    <a:cubicBezTo>
                      <a:pt x="5948944" y="147831"/>
                      <a:pt x="5917084" y="133813"/>
                      <a:pt x="5880127" y="133813"/>
                    </a:cubicBezTo>
                    <a:close/>
                    <a:moveTo>
                      <a:pt x="3700886" y="119794"/>
                    </a:moveTo>
                    <a:lnTo>
                      <a:pt x="3700886" y="202631"/>
                    </a:lnTo>
                    <a:cubicBezTo>
                      <a:pt x="3708532" y="202631"/>
                      <a:pt x="3720002" y="201356"/>
                      <a:pt x="3735295" y="200082"/>
                    </a:cubicBezTo>
                    <a:cubicBezTo>
                      <a:pt x="3756959" y="197533"/>
                      <a:pt x="3774801" y="182240"/>
                      <a:pt x="3774801" y="159301"/>
                    </a:cubicBezTo>
                    <a:cubicBezTo>
                      <a:pt x="3774801" y="137636"/>
                      <a:pt x="3758234" y="119794"/>
                      <a:pt x="3736569" y="119794"/>
                    </a:cubicBezTo>
                    <a:close/>
                    <a:moveTo>
                      <a:pt x="230668" y="95581"/>
                    </a:moveTo>
                    <a:cubicBezTo>
                      <a:pt x="192436" y="95581"/>
                      <a:pt x="159301" y="108325"/>
                      <a:pt x="132539" y="135087"/>
                    </a:cubicBezTo>
                    <a:cubicBezTo>
                      <a:pt x="105776" y="161850"/>
                      <a:pt x="91758" y="193710"/>
                      <a:pt x="91758" y="231942"/>
                    </a:cubicBezTo>
                    <a:cubicBezTo>
                      <a:pt x="91758" y="270175"/>
                      <a:pt x="104502" y="302035"/>
                      <a:pt x="131264" y="328797"/>
                    </a:cubicBezTo>
                    <a:cubicBezTo>
                      <a:pt x="158027" y="355560"/>
                      <a:pt x="189887" y="369579"/>
                      <a:pt x="228120" y="369579"/>
                    </a:cubicBezTo>
                    <a:cubicBezTo>
                      <a:pt x="265077" y="369579"/>
                      <a:pt x="298212" y="356835"/>
                      <a:pt x="324974" y="330072"/>
                    </a:cubicBezTo>
                    <a:cubicBezTo>
                      <a:pt x="351737" y="303309"/>
                      <a:pt x="365756" y="271449"/>
                      <a:pt x="365756" y="233217"/>
                    </a:cubicBezTo>
                    <a:cubicBezTo>
                      <a:pt x="365756" y="196259"/>
                      <a:pt x="353012" y="163124"/>
                      <a:pt x="326249" y="136362"/>
                    </a:cubicBezTo>
                    <a:cubicBezTo>
                      <a:pt x="299486" y="109599"/>
                      <a:pt x="267626" y="95581"/>
                      <a:pt x="230668" y="95581"/>
                    </a:cubicBezTo>
                    <a:close/>
                    <a:moveTo>
                      <a:pt x="6917495" y="52251"/>
                    </a:moveTo>
                    <a:lnTo>
                      <a:pt x="7007979" y="52251"/>
                    </a:lnTo>
                    <a:lnTo>
                      <a:pt x="7005430" y="502117"/>
                    </a:lnTo>
                    <a:lnTo>
                      <a:pt x="6914947" y="502117"/>
                    </a:lnTo>
                    <a:close/>
                    <a:moveTo>
                      <a:pt x="6332542" y="48427"/>
                    </a:moveTo>
                    <a:lnTo>
                      <a:pt x="6429397" y="49701"/>
                    </a:lnTo>
                    <a:lnTo>
                      <a:pt x="6510959" y="262528"/>
                    </a:lnTo>
                    <a:lnTo>
                      <a:pt x="6596345" y="50976"/>
                    </a:lnTo>
                    <a:lnTo>
                      <a:pt x="6677907" y="263802"/>
                    </a:lnTo>
                    <a:lnTo>
                      <a:pt x="6762018" y="52250"/>
                    </a:lnTo>
                    <a:lnTo>
                      <a:pt x="6860147" y="52250"/>
                    </a:lnTo>
                    <a:lnTo>
                      <a:pt x="6676633" y="511038"/>
                    </a:lnTo>
                    <a:lnTo>
                      <a:pt x="6593796" y="286742"/>
                    </a:lnTo>
                    <a:lnTo>
                      <a:pt x="6509684" y="509763"/>
                    </a:lnTo>
                    <a:close/>
                    <a:moveTo>
                      <a:pt x="7080621" y="43330"/>
                    </a:moveTo>
                    <a:lnTo>
                      <a:pt x="7349521" y="303310"/>
                    </a:lnTo>
                    <a:lnTo>
                      <a:pt x="7350795" y="53525"/>
                    </a:lnTo>
                    <a:lnTo>
                      <a:pt x="7441278" y="53525"/>
                    </a:lnTo>
                    <a:lnTo>
                      <a:pt x="7438730" y="513588"/>
                    </a:lnTo>
                    <a:lnTo>
                      <a:pt x="7169830" y="253608"/>
                    </a:lnTo>
                    <a:lnTo>
                      <a:pt x="7168555" y="503392"/>
                    </a:lnTo>
                    <a:lnTo>
                      <a:pt x="7078072" y="503392"/>
                    </a:lnTo>
                    <a:close/>
                    <a:moveTo>
                      <a:pt x="5877578" y="42055"/>
                    </a:moveTo>
                    <a:cubicBezTo>
                      <a:pt x="5941298" y="42055"/>
                      <a:pt x="5994824" y="64995"/>
                      <a:pt x="6039428" y="110873"/>
                    </a:cubicBezTo>
                    <a:cubicBezTo>
                      <a:pt x="6084032" y="155477"/>
                      <a:pt x="6105697" y="210277"/>
                      <a:pt x="6105697" y="272723"/>
                    </a:cubicBezTo>
                    <a:cubicBezTo>
                      <a:pt x="6105697" y="335169"/>
                      <a:pt x="6082757" y="388695"/>
                      <a:pt x="6036879" y="433299"/>
                    </a:cubicBezTo>
                    <a:cubicBezTo>
                      <a:pt x="5992275" y="476629"/>
                      <a:pt x="5937475" y="499568"/>
                      <a:pt x="5875029" y="498294"/>
                    </a:cubicBezTo>
                    <a:cubicBezTo>
                      <a:pt x="5812583" y="498294"/>
                      <a:pt x="5759058" y="475355"/>
                      <a:pt x="5714453" y="430750"/>
                    </a:cubicBezTo>
                    <a:cubicBezTo>
                      <a:pt x="5669849" y="386146"/>
                      <a:pt x="5648184" y="331346"/>
                      <a:pt x="5648184" y="268900"/>
                    </a:cubicBezTo>
                    <a:cubicBezTo>
                      <a:pt x="5648184" y="206454"/>
                      <a:pt x="5671123" y="152929"/>
                      <a:pt x="5715728" y="108324"/>
                    </a:cubicBezTo>
                    <a:cubicBezTo>
                      <a:pt x="5760332" y="63720"/>
                      <a:pt x="5815131" y="42055"/>
                      <a:pt x="5877578" y="42055"/>
                    </a:cubicBezTo>
                    <a:close/>
                    <a:moveTo>
                      <a:pt x="5342325" y="42055"/>
                    </a:moveTo>
                    <a:lnTo>
                      <a:pt x="5654555" y="44604"/>
                    </a:lnTo>
                    <a:lnTo>
                      <a:pt x="5654555" y="133813"/>
                    </a:lnTo>
                    <a:lnTo>
                      <a:pt x="5543682" y="132538"/>
                    </a:lnTo>
                    <a:lnTo>
                      <a:pt x="5541133" y="491922"/>
                    </a:lnTo>
                    <a:lnTo>
                      <a:pt x="5450650" y="491922"/>
                    </a:lnTo>
                    <a:lnTo>
                      <a:pt x="5453199" y="132538"/>
                    </a:lnTo>
                    <a:lnTo>
                      <a:pt x="5342325" y="131264"/>
                    </a:lnTo>
                    <a:close/>
                    <a:moveTo>
                      <a:pt x="4804524" y="38232"/>
                    </a:moveTo>
                    <a:lnTo>
                      <a:pt x="5116754" y="40781"/>
                    </a:lnTo>
                    <a:lnTo>
                      <a:pt x="5116754" y="129989"/>
                    </a:lnTo>
                    <a:lnTo>
                      <a:pt x="5005881" y="128715"/>
                    </a:lnTo>
                    <a:lnTo>
                      <a:pt x="5003332" y="488099"/>
                    </a:lnTo>
                    <a:lnTo>
                      <a:pt x="4912849" y="488099"/>
                    </a:lnTo>
                    <a:lnTo>
                      <a:pt x="4915398" y="128715"/>
                    </a:lnTo>
                    <a:lnTo>
                      <a:pt x="4804524" y="127441"/>
                    </a:lnTo>
                    <a:close/>
                    <a:moveTo>
                      <a:pt x="4577680" y="36957"/>
                    </a:moveTo>
                    <a:lnTo>
                      <a:pt x="4668163" y="38231"/>
                    </a:lnTo>
                    <a:lnTo>
                      <a:pt x="4665615" y="397615"/>
                    </a:lnTo>
                    <a:lnTo>
                      <a:pt x="4846580" y="398889"/>
                    </a:lnTo>
                    <a:lnTo>
                      <a:pt x="4846580" y="488098"/>
                    </a:lnTo>
                    <a:lnTo>
                      <a:pt x="4575131" y="486823"/>
                    </a:lnTo>
                    <a:close/>
                    <a:moveTo>
                      <a:pt x="4413280" y="35683"/>
                    </a:moveTo>
                    <a:lnTo>
                      <a:pt x="4503764" y="35683"/>
                    </a:lnTo>
                    <a:lnTo>
                      <a:pt x="4501215" y="485550"/>
                    </a:lnTo>
                    <a:lnTo>
                      <a:pt x="4410732" y="485550"/>
                    </a:lnTo>
                    <a:close/>
                    <a:moveTo>
                      <a:pt x="3976158" y="34408"/>
                    </a:moveTo>
                    <a:lnTo>
                      <a:pt x="4066642" y="34408"/>
                    </a:lnTo>
                    <a:lnTo>
                      <a:pt x="4065367" y="305858"/>
                    </a:lnTo>
                    <a:cubicBezTo>
                      <a:pt x="4065367" y="354285"/>
                      <a:pt x="4106148" y="396341"/>
                      <a:pt x="4155850" y="396341"/>
                    </a:cubicBezTo>
                    <a:cubicBezTo>
                      <a:pt x="4204278" y="396341"/>
                      <a:pt x="4246333" y="355559"/>
                      <a:pt x="4247607" y="307132"/>
                    </a:cubicBezTo>
                    <a:lnTo>
                      <a:pt x="4248882" y="35682"/>
                    </a:lnTo>
                    <a:lnTo>
                      <a:pt x="4339365" y="35682"/>
                    </a:lnTo>
                    <a:lnTo>
                      <a:pt x="4338091" y="308406"/>
                    </a:lnTo>
                    <a:cubicBezTo>
                      <a:pt x="4338091" y="358108"/>
                      <a:pt x="4320249" y="401438"/>
                      <a:pt x="4284565" y="437122"/>
                    </a:cubicBezTo>
                    <a:cubicBezTo>
                      <a:pt x="4248882" y="472805"/>
                      <a:pt x="4205552" y="489372"/>
                      <a:pt x="4155850" y="489372"/>
                    </a:cubicBezTo>
                    <a:cubicBezTo>
                      <a:pt x="4104874" y="489372"/>
                      <a:pt x="4062818" y="471530"/>
                      <a:pt x="4027134" y="435847"/>
                    </a:cubicBezTo>
                    <a:cubicBezTo>
                      <a:pt x="3991451" y="400164"/>
                      <a:pt x="3974884" y="356834"/>
                      <a:pt x="3974884" y="307132"/>
                    </a:cubicBezTo>
                    <a:close/>
                    <a:moveTo>
                      <a:pt x="3611677" y="29311"/>
                    </a:moveTo>
                    <a:lnTo>
                      <a:pt x="3705983" y="29311"/>
                    </a:lnTo>
                    <a:lnTo>
                      <a:pt x="3737843" y="29311"/>
                    </a:lnTo>
                    <a:cubicBezTo>
                      <a:pt x="3772252" y="29311"/>
                      <a:pt x="3802838" y="42055"/>
                      <a:pt x="3827052" y="67543"/>
                    </a:cubicBezTo>
                    <a:cubicBezTo>
                      <a:pt x="3851266" y="91757"/>
                      <a:pt x="3862736" y="121069"/>
                      <a:pt x="3862736" y="152929"/>
                    </a:cubicBezTo>
                    <a:cubicBezTo>
                      <a:pt x="3861461" y="177143"/>
                      <a:pt x="3851266" y="202631"/>
                      <a:pt x="3842345" y="216649"/>
                    </a:cubicBezTo>
                    <a:cubicBezTo>
                      <a:pt x="3853815" y="221747"/>
                      <a:pt x="3867833" y="231942"/>
                      <a:pt x="3876754" y="239589"/>
                    </a:cubicBezTo>
                    <a:cubicBezTo>
                      <a:pt x="3903516" y="267626"/>
                      <a:pt x="3917535" y="300761"/>
                      <a:pt x="3917535" y="340267"/>
                    </a:cubicBezTo>
                    <a:cubicBezTo>
                      <a:pt x="3917535" y="379774"/>
                      <a:pt x="3903516" y="412908"/>
                      <a:pt x="3875480" y="439671"/>
                    </a:cubicBezTo>
                    <a:cubicBezTo>
                      <a:pt x="3847443" y="467708"/>
                      <a:pt x="3814308" y="481727"/>
                      <a:pt x="3776075" y="480452"/>
                    </a:cubicBezTo>
                    <a:lnTo>
                      <a:pt x="3609128" y="479178"/>
                    </a:lnTo>
                    <a:close/>
                    <a:moveTo>
                      <a:pt x="1818583" y="17841"/>
                    </a:moveTo>
                    <a:lnTo>
                      <a:pt x="2087483" y="19115"/>
                    </a:lnTo>
                    <a:lnTo>
                      <a:pt x="2087483" y="109599"/>
                    </a:lnTo>
                    <a:lnTo>
                      <a:pt x="1906518" y="108324"/>
                    </a:lnTo>
                    <a:lnTo>
                      <a:pt x="1906518" y="198807"/>
                    </a:lnTo>
                    <a:lnTo>
                      <a:pt x="2041605" y="200081"/>
                    </a:lnTo>
                    <a:lnTo>
                      <a:pt x="2041605" y="290565"/>
                    </a:lnTo>
                    <a:lnTo>
                      <a:pt x="1906518" y="289290"/>
                    </a:lnTo>
                    <a:lnTo>
                      <a:pt x="1906518" y="379773"/>
                    </a:lnTo>
                    <a:lnTo>
                      <a:pt x="2087483" y="381048"/>
                    </a:lnTo>
                    <a:lnTo>
                      <a:pt x="2087483" y="470256"/>
                    </a:lnTo>
                    <a:lnTo>
                      <a:pt x="1816034" y="468982"/>
                    </a:lnTo>
                    <a:close/>
                    <a:moveTo>
                      <a:pt x="1446455" y="15292"/>
                    </a:moveTo>
                    <a:lnTo>
                      <a:pt x="1758685" y="17841"/>
                    </a:lnTo>
                    <a:lnTo>
                      <a:pt x="1758685" y="107050"/>
                    </a:lnTo>
                    <a:lnTo>
                      <a:pt x="1647812" y="105775"/>
                    </a:lnTo>
                    <a:lnTo>
                      <a:pt x="1645263" y="465158"/>
                    </a:lnTo>
                    <a:lnTo>
                      <a:pt x="1554780" y="465158"/>
                    </a:lnTo>
                    <a:lnTo>
                      <a:pt x="1557329" y="105775"/>
                    </a:lnTo>
                    <a:lnTo>
                      <a:pt x="1446455" y="104501"/>
                    </a:lnTo>
                    <a:close/>
                    <a:moveTo>
                      <a:pt x="2593424" y="14018"/>
                    </a:moveTo>
                    <a:lnTo>
                      <a:pt x="2812623" y="316053"/>
                    </a:lnTo>
                    <a:lnTo>
                      <a:pt x="3034370" y="15292"/>
                    </a:lnTo>
                    <a:lnTo>
                      <a:pt x="3031821" y="475354"/>
                    </a:lnTo>
                    <a:lnTo>
                      <a:pt x="2941338" y="475354"/>
                    </a:lnTo>
                    <a:lnTo>
                      <a:pt x="2942613" y="289290"/>
                    </a:lnTo>
                    <a:lnTo>
                      <a:pt x="2811349" y="467708"/>
                    </a:lnTo>
                    <a:lnTo>
                      <a:pt x="2682633" y="288016"/>
                    </a:lnTo>
                    <a:lnTo>
                      <a:pt x="2681359" y="474080"/>
                    </a:lnTo>
                    <a:lnTo>
                      <a:pt x="2590875" y="474080"/>
                    </a:lnTo>
                    <a:close/>
                    <a:moveTo>
                      <a:pt x="2332170" y="12744"/>
                    </a:moveTo>
                    <a:lnTo>
                      <a:pt x="2534801" y="472806"/>
                    </a:lnTo>
                    <a:lnTo>
                      <a:pt x="2436671" y="471531"/>
                    </a:lnTo>
                    <a:lnTo>
                      <a:pt x="2407360" y="402713"/>
                    </a:lnTo>
                    <a:lnTo>
                      <a:pt x="2253156" y="401439"/>
                    </a:lnTo>
                    <a:lnTo>
                      <a:pt x="2222571" y="468983"/>
                    </a:lnTo>
                    <a:lnTo>
                      <a:pt x="2124441" y="467708"/>
                    </a:lnTo>
                    <a:close/>
                    <a:moveTo>
                      <a:pt x="953258" y="12744"/>
                    </a:moveTo>
                    <a:lnTo>
                      <a:pt x="1222159" y="14018"/>
                    </a:lnTo>
                    <a:lnTo>
                      <a:pt x="1222159" y="104501"/>
                    </a:lnTo>
                    <a:lnTo>
                      <a:pt x="1041193" y="103227"/>
                    </a:lnTo>
                    <a:lnTo>
                      <a:pt x="1041193" y="193710"/>
                    </a:lnTo>
                    <a:lnTo>
                      <a:pt x="1176280" y="194984"/>
                    </a:lnTo>
                    <a:lnTo>
                      <a:pt x="1176280" y="285468"/>
                    </a:lnTo>
                    <a:lnTo>
                      <a:pt x="1041193" y="284193"/>
                    </a:lnTo>
                    <a:lnTo>
                      <a:pt x="1041193" y="374676"/>
                    </a:lnTo>
                    <a:lnTo>
                      <a:pt x="1222159" y="375951"/>
                    </a:lnTo>
                    <a:lnTo>
                      <a:pt x="1222159" y="465159"/>
                    </a:lnTo>
                    <a:lnTo>
                      <a:pt x="950710" y="463885"/>
                    </a:lnTo>
                    <a:close/>
                    <a:moveTo>
                      <a:pt x="229394" y="3823"/>
                    </a:moveTo>
                    <a:cubicBezTo>
                      <a:pt x="293114" y="5097"/>
                      <a:pt x="346640" y="28037"/>
                      <a:pt x="391244" y="72641"/>
                    </a:cubicBezTo>
                    <a:cubicBezTo>
                      <a:pt x="435848" y="117245"/>
                      <a:pt x="457513" y="172045"/>
                      <a:pt x="457513" y="234491"/>
                    </a:cubicBezTo>
                    <a:cubicBezTo>
                      <a:pt x="457513" y="296937"/>
                      <a:pt x="434574" y="350463"/>
                      <a:pt x="388695" y="395067"/>
                    </a:cubicBezTo>
                    <a:cubicBezTo>
                      <a:pt x="344091" y="438397"/>
                      <a:pt x="289291" y="461336"/>
                      <a:pt x="226845" y="460062"/>
                    </a:cubicBezTo>
                    <a:cubicBezTo>
                      <a:pt x="164399" y="460062"/>
                      <a:pt x="110874" y="437123"/>
                      <a:pt x="66269" y="392518"/>
                    </a:cubicBezTo>
                    <a:cubicBezTo>
                      <a:pt x="21665" y="347914"/>
                      <a:pt x="0" y="293114"/>
                      <a:pt x="0" y="230668"/>
                    </a:cubicBezTo>
                    <a:cubicBezTo>
                      <a:pt x="0" y="168222"/>
                      <a:pt x="22940" y="114697"/>
                      <a:pt x="67544" y="70092"/>
                    </a:cubicBezTo>
                    <a:cubicBezTo>
                      <a:pt x="112148" y="25488"/>
                      <a:pt x="166948" y="3823"/>
                      <a:pt x="229394" y="3823"/>
                    </a:cubicBezTo>
                    <a:close/>
                    <a:moveTo>
                      <a:pt x="516136" y="0"/>
                    </a:moveTo>
                    <a:lnTo>
                      <a:pt x="785036" y="259980"/>
                    </a:lnTo>
                    <a:lnTo>
                      <a:pt x="786311" y="10195"/>
                    </a:lnTo>
                    <a:lnTo>
                      <a:pt x="876793" y="10195"/>
                    </a:lnTo>
                    <a:lnTo>
                      <a:pt x="874245" y="470257"/>
                    </a:lnTo>
                    <a:lnTo>
                      <a:pt x="605344" y="210278"/>
                    </a:lnTo>
                    <a:lnTo>
                      <a:pt x="604070" y="460062"/>
                    </a:lnTo>
                    <a:lnTo>
                      <a:pt x="513587" y="460062"/>
                    </a:ln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9" name="OneTeamSpirit_Icons_Lg.svg">
              <a:extLst>
                <a:ext uri="{FF2B5EF4-FFF2-40B4-BE49-F238E27FC236}">
                  <a16:creationId xmlns:a16="http://schemas.microsoft.com/office/drawing/2014/main" id="{38C7161F-3A0C-4049-8994-9EA8D5856BE8}"/>
                </a:ext>
              </a:extLst>
            </p:cNvPr>
            <p:cNvGrpSpPr/>
            <p:nvPr/>
          </p:nvGrpSpPr>
          <p:grpSpPr>
            <a:xfrm>
              <a:off x="1584644" y="1292403"/>
              <a:ext cx="4753940" cy="4578106"/>
              <a:chOff x="1584644" y="1292403"/>
              <a:chExt cx="4753940" cy="4578106"/>
            </a:xfrm>
          </p:grpSpPr>
          <p:sp>
            <p:nvSpPr>
              <p:cNvPr id="10" name="Blue LInes">
                <a:extLst>
                  <a:ext uri="{FF2B5EF4-FFF2-40B4-BE49-F238E27FC236}">
                    <a16:creationId xmlns:a16="http://schemas.microsoft.com/office/drawing/2014/main" id="{F6610FA8-16CD-41ED-83A8-530836B51F58}"/>
                  </a:ext>
                </a:extLst>
              </p:cNvPr>
              <p:cNvSpPr/>
              <p:nvPr/>
            </p:nvSpPr>
            <p:spPr>
              <a:xfrm>
                <a:off x="1584644" y="1292403"/>
                <a:ext cx="4753940" cy="4578106"/>
              </a:xfrm>
              <a:custGeom>
                <a:avLst/>
                <a:gdLst>
                  <a:gd name="connsiteX0" fmla="*/ 1942392 w 4753940"/>
                  <a:gd name="connsiteY0" fmla="*/ 3726565 h 4578106"/>
                  <a:gd name="connsiteX1" fmla="*/ 1851909 w 4753940"/>
                  <a:gd name="connsiteY1" fmla="*/ 3767346 h 4578106"/>
                  <a:gd name="connsiteX2" fmla="*/ 1816225 w 4753940"/>
                  <a:gd name="connsiteY2" fmla="*/ 3860378 h 4578106"/>
                  <a:gd name="connsiteX3" fmla="*/ 1857007 w 4753940"/>
                  <a:gd name="connsiteY3" fmla="*/ 3950861 h 4578106"/>
                  <a:gd name="connsiteX4" fmla="*/ 1950038 w 4753940"/>
                  <a:gd name="connsiteY4" fmla="*/ 3986545 h 4578106"/>
                  <a:gd name="connsiteX5" fmla="*/ 2041796 w 4753940"/>
                  <a:gd name="connsiteY5" fmla="*/ 3947038 h 4578106"/>
                  <a:gd name="connsiteX6" fmla="*/ 2050717 w 4753940"/>
                  <a:gd name="connsiteY6" fmla="*/ 3935568 h 4578106"/>
                  <a:gd name="connsiteX7" fmla="*/ 2074931 w 4753940"/>
                  <a:gd name="connsiteY7" fmla="*/ 3834890 h 4578106"/>
                  <a:gd name="connsiteX8" fmla="*/ 2035424 w 4753940"/>
                  <a:gd name="connsiteY8" fmla="*/ 3762249 h 4578106"/>
                  <a:gd name="connsiteX9" fmla="*/ 1942392 w 4753940"/>
                  <a:gd name="connsiteY9" fmla="*/ 3726565 h 4578106"/>
                  <a:gd name="connsiteX10" fmla="*/ 4498858 w 4753940"/>
                  <a:gd name="connsiteY10" fmla="*/ 2835753 h 4578106"/>
                  <a:gd name="connsiteX11" fmla="*/ 4408374 w 4753940"/>
                  <a:gd name="connsiteY11" fmla="*/ 2876534 h 4578106"/>
                  <a:gd name="connsiteX12" fmla="*/ 4372691 w 4753940"/>
                  <a:gd name="connsiteY12" fmla="*/ 2969566 h 4578106"/>
                  <a:gd name="connsiteX13" fmla="*/ 4413472 w 4753940"/>
                  <a:gd name="connsiteY13" fmla="*/ 3060049 h 4578106"/>
                  <a:gd name="connsiteX14" fmla="*/ 4506504 w 4753940"/>
                  <a:gd name="connsiteY14" fmla="*/ 3095732 h 4578106"/>
                  <a:gd name="connsiteX15" fmla="*/ 4596987 w 4753940"/>
                  <a:gd name="connsiteY15" fmla="*/ 3054951 h 4578106"/>
                  <a:gd name="connsiteX16" fmla="*/ 4632671 w 4753940"/>
                  <a:gd name="connsiteY16" fmla="*/ 2961919 h 4578106"/>
                  <a:gd name="connsiteX17" fmla="*/ 4591890 w 4753940"/>
                  <a:gd name="connsiteY17" fmla="*/ 2871436 h 4578106"/>
                  <a:gd name="connsiteX18" fmla="*/ 4568950 w 4753940"/>
                  <a:gd name="connsiteY18" fmla="*/ 2853595 h 4578106"/>
                  <a:gd name="connsiteX19" fmla="*/ 4500132 w 4753940"/>
                  <a:gd name="connsiteY19" fmla="*/ 2835753 h 4578106"/>
                  <a:gd name="connsiteX20" fmla="*/ 246152 w 4753940"/>
                  <a:gd name="connsiteY20" fmla="*/ 2127180 h 4578106"/>
                  <a:gd name="connsiteX21" fmla="*/ 155669 w 4753940"/>
                  <a:gd name="connsiteY21" fmla="*/ 2167962 h 4578106"/>
                  <a:gd name="connsiteX22" fmla="*/ 119986 w 4753940"/>
                  <a:gd name="connsiteY22" fmla="*/ 2260993 h 4578106"/>
                  <a:gd name="connsiteX23" fmla="*/ 160767 w 4753940"/>
                  <a:gd name="connsiteY23" fmla="*/ 2351476 h 4578106"/>
                  <a:gd name="connsiteX24" fmla="*/ 193902 w 4753940"/>
                  <a:gd name="connsiteY24" fmla="*/ 2374416 h 4578106"/>
                  <a:gd name="connsiteX25" fmla="*/ 313696 w 4753940"/>
                  <a:gd name="connsiteY25" fmla="*/ 2370593 h 4578106"/>
                  <a:gd name="connsiteX26" fmla="*/ 344282 w 4753940"/>
                  <a:gd name="connsiteY26" fmla="*/ 2346379 h 4578106"/>
                  <a:gd name="connsiteX27" fmla="*/ 379965 w 4753940"/>
                  <a:gd name="connsiteY27" fmla="*/ 2253347 h 4578106"/>
                  <a:gd name="connsiteX28" fmla="*/ 339184 w 4753940"/>
                  <a:gd name="connsiteY28" fmla="*/ 2162864 h 4578106"/>
                  <a:gd name="connsiteX29" fmla="*/ 246152 w 4753940"/>
                  <a:gd name="connsiteY29" fmla="*/ 2127180 h 4578106"/>
                  <a:gd name="connsiteX30" fmla="*/ 243604 w 4753940"/>
                  <a:gd name="connsiteY30" fmla="*/ 2006111 h 4578106"/>
                  <a:gd name="connsiteX31" fmla="*/ 423295 w 4753940"/>
                  <a:gd name="connsiteY31" fmla="*/ 2073655 h 4578106"/>
                  <a:gd name="connsiteX32" fmla="*/ 502309 w 4753940"/>
                  <a:gd name="connsiteY32" fmla="*/ 2249524 h 4578106"/>
                  <a:gd name="connsiteX33" fmla="*/ 434765 w 4753940"/>
                  <a:gd name="connsiteY33" fmla="*/ 2429216 h 4578106"/>
                  <a:gd name="connsiteX34" fmla="*/ 372319 w 4753940"/>
                  <a:gd name="connsiteY34" fmla="*/ 2477643 h 4578106"/>
                  <a:gd name="connsiteX35" fmla="*/ 549462 w 4753940"/>
                  <a:gd name="connsiteY35" fmla="*/ 3155629 h 4578106"/>
                  <a:gd name="connsiteX36" fmla="*/ 1019719 w 4753940"/>
                  <a:gd name="connsiteY36" fmla="*/ 3810676 h 4578106"/>
                  <a:gd name="connsiteX37" fmla="*/ 2216390 w 4753940"/>
                  <a:gd name="connsiteY37" fmla="*/ 4358672 h 4578106"/>
                  <a:gd name="connsiteX38" fmla="*/ 3504818 w 4753940"/>
                  <a:gd name="connsiteY38" fmla="*/ 4074478 h 4578106"/>
                  <a:gd name="connsiteX39" fmla="*/ 3614417 w 4753940"/>
                  <a:gd name="connsiteY39" fmla="*/ 4252896 h 4578106"/>
                  <a:gd name="connsiteX40" fmla="*/ 2196000 w 4753940"/>
                  <a:gd name="connsiteY40" fmla="*/ 4565126 h 4578106"/>
                  <a:gd name="connsiteX41" fmla="*/ 879534 w 4753940"/>
                  <a:gd name="connsiteY41" fmla="*/ 3962330 h 4578106"/>
                  <a:gd name="connsiteX42" fmla="*/ 362124 w 4753940"/>
                  <a:gd name="connsiteY42" fmla="*/ 3242289 h 4578106"/>
                  <a:gd name="connsiteX43" fmla="*/ 165865 w 4753940"/>
                  <a:gd name="connsiteY43" fmla="*/ 2494210 h 4578106"/>
                  <a:gd name="connsiteX44" fmla="*/ 79205 w 4753940"/>
                  <a:gd name="connsiteY44" fmla="*/ 2440685 h 4578106"/>
                  <a:gd name="connsiteX45" fmla="*/ 191 w 4753940"/>
                  <a:gd name="connsiteY45" fmla="*/ 2264816 h 4578106"/>
                  <a:gd name="connsiteX46" fmla="*/ 67735 w 4753940"/>
                  <a:gd name="connsiteY46" fmla="*/ 2085125 h 4578106"/>
                  <a:gd name="connsiteX47" fmla="*/ 243604 w 4753940"/>
                  <a:gd name="connsiteY47" fmla="*/ 2006111 h 4578106"/>
                  <a:gd name="connsiteX48" fmla="*/ 4113986 w 4753940"/>
                  <a:gd name="connsiteY48" fmla="*/ 1869750 h 4578106"/>
                  <a:gd name="connsiteX49" fmla="*/ 4112712 w 4753940"/>
                  <a:gd name="connsiteY49" fmla="*/ 2728702 h 4578106"/>
                  <a:gd name="connsiteX50" fmla="*/ 3699803 w 4753940"/>
                  <a:gd name="connsiteY50" fmla="*/ 3479330 h 4578106"/>
                  <a:gd name="connsiteX51" fmla="*/ 2938980 w 4753940"/>
                  <a:gd name="connsiteY51" fmla="*/ 3952136 h 4578106"/>
                  <a:gd name="connsiteX52" fmla="*/ 2150121 w 4753940"/>
                  <a:gd name="connsiteY52" fmla="*/ 4003112 h 4578106"/>
                  <a:gd name="connsiteX53" fmla="*/ 2129730 w 4753940"/>
                  <a:gd name="connsiteY53" fmla="*/ 4028601 h 4578106"/>
                  <a:gd name="connsiteX54" fmla="*/ 1953862 w 4753940"/>
                  <a:gd name="connsiteY54" fmla="*/ 4107614 h 4578106"/>
                  <a:gd name="connsiteX55" fmla="*/ 1774170 w 4753940"/>
                  <a:gd name="connsiteY55" fmla="*/ 4040070 h 4578106"/>
                  <a:gd name="connsiteX56" fmla="*/ 1695156 w 4753940"/>
                  <a:gd name="connsiteY56" fmla="*/ 3864201 h 4578106"/>
                  <a:gd name="connsiteX57" fmla="*/ 1762700 w 4753940"/>
                  <a:gd name="connsiteY57" fmla="*/ 3684510 h 4578106"/>
                  <a:gd name="connsiteX58" fmla="*/ 1938569 w 4753940"/>
                  <a:gd name="connsiteY58" fmla="*/ 3605496 h 4578106"/>
                  <a:gd name="connsiteX59" fmla="*/ 2118261 w 4753940"/>
                  <a:gd name="connsiteY59" fmla="*/ 3673040 h 4578106"/>
                  <a:gd name="connsiteX60" fmla="*/ 2190902 w 4753940"/>
                  <a:gd name="connsiteY60" fmla="*/ 3800481 h 4578106"/>
                  <a:gd name="connsiteX61" fmla="*/ 2879083 w 4753940"/>
                  <a:gd name="connsiteY61" fmla="*/ 3754602 h 4578106"/>
                  <a:gd name="connsiteX62" fmla="*/ 3548148 w 4753940"/>
                  <a:gd name="connsiteY62" fmla="*/ 3337870 h 4578106"/>
                  <a:gd name="connsiteX63" fmla="*/ 3911355 w 4753940"/>
                  <a:gd name="connsiteY63" fmla="*/ 2677726 h 4578106"/>
                  <a:gd name="connsiteX64" fmla="*/ 3912629 w 4753940"/>
                  <a:gd name="connsiteY64" fmla="*/ 1920726 h 4578106"/>
                  <a:gd name="connsiteX65" fmla="*/ 3643728 w 4753940"/>
                  <a:gd name="connsiteY65" fmla="*/ 1092360 h 4578106"/>
                  <a:gd name="connsiteX66" fmla="*/ 3553245 w 4753940"/>
                  <a:gd name="connsiteY66" fmla="*/ 1133142 h 4578106"/>
                  <a:gd name="connsiteX67" fmla="*/ 3517562 w 4753940"/>
                  <a:gd name="connsiteY67" fmla="*/ 1226173 h 4578106"/>
                  <a:gd name="connsiteX68" fmla="*/ 3558343 w 4753940"/>
                  <a:gd name="connsiteY68" fmla="*/ 1316656 h 4578106"/>
                  <a:gd name="connsiteX69" fmla="*/ 3651375 w 4753940"/>
                  <a:gd name="connsiteY69" fmla="*/ 1352340 h 4578106"/>
                  <a:gd name="connsiteX70" fmla="*/ 3741858 w 4753940"/>
                  <a:gd name="connsiteY70" fmla="*/ 1311559 h 4578106"/>
                  <a:gd name="connsiteX71" fmla="*/ 3777541 w 4753940"/>
                  <a:gd name="connsiteY71" fmla="*/ 1218527 h 4578106"/>
                  <a:gd name="connsiteX72" fmla="*/ 3736760 w 4753940"/>
                  <a:gd name="connsiteY72" fmla="*/ 1128044 h 4578106"/>
                  <a:gd name="connsiteX73" fmla="*/ 3643728 w 4753940"/>
                  <a:gd name="connsiteY73" fmla="*/ 1092360 h 4578106"/>
                  <a:gd name="connsiteX74" fmla="*/ 2379514 w 4753940"/>
                  <a:gd name="connsiteY74" fmla="*/ 567304 h 4578106"/>
                  <a:gd name="connsiteX75" fmla="*/ 3565990 w 4753940"/>
                  <a:gd name="connsiteY75" fmla="*/ 985310 h 4578106"/>
                  <a:gd name="connsiteX76" fmla="*/ 3639905 w 4753940"/>
                  <a:gd name="connsiteY76" fmla="*/ 971292 h 4578106"/>
                  <a:gd name="connsiteX77" fmla="*/ 3819597 w 4753940"/>
                  <a:gd name="connsiteY77" fmla="*/ 1038835 h 4578106"/>
                  <a:gd name="connsiteX78" fmla="*/ 3898610 w 4753940"/>
                  <a:gd name="connsiteY78" fmla="*/ 1214704 h 4578106"/>
                  <a:gd name="connsiteX79" fmla="*/ 3829792 w 4753940"/>
                  <a:gd name="connsiteY79" fmla="*/ 1395670 h 4578106"/>
                  <a:gd name="connsiteX80" fmla="*/ 3653924 w 4753940"/>
                  <a:gd name="connsiteY80" fmla="*/ 1474683 h 4578106"/>
                  <a:gd name="connsiteX81" fmla="*/ 3474232 w 4753940"/>
                  <a:gd name="connsiteY81" fmla="*/ 1407140 h 4578106"/>
                  <a:gd name="connsiteX82" fmla="*/ 3395218 w 4753940"/>
                  <a:gd name="connsiteY82" fmla="*/ 1231271 h 4578106"/>
                  <a:gd name="connsiteX83" fmla="*/ 3413060 w 4753940"/>
                  <a:gd name="connsiteY83" fmla="*/ 1129318 h 4578106"/>
                  <a:gd name="connsiteX84" fmla="*/ 2385886 w 4753940"/>
                  <a:gd name="connsiteY84" fmla="*/ 775032 h 4578106"/>
                  <a:gd name="connsiteX85" fmla="*/ 1324303 w 4753940"/>
                  <a:gd name="connsiteY85" fmla="*/ 1256759 h 4578106"/>
                  <a:gd name="connsiteX86" fmla="*/ 913943 w 4753940"/>
                  <a:gd name="connsiteY86" fmla="*/ 2347654 h 4578106"/>
                  <a:gd name="connsiteX87" fmla="*/ 1395669 w 4753940"/>
                  <a:gd name="connsiteY87" fmla="*/ 3409237 h 4578106"/>
                  <a:gd name="connsiteX88" fmla="*/ 1252936 w 4753940"/>
                  <a:gd name="connsiteY88" fmla="*/ 3560892 h 4578106"/>
                  <a:gd name="connsiteX89" fmla="*/ 706214 w 4753940"/>
                  <a:gd name="connsiteY89" fmla="*/ 2354026 h 4578106"/>
                  <a:gd name="connsiteX90" fmla="*/ 1172648 w 4753940"/>
                  <a:gd name="connsiteY90" fmla="*/ 1114025 h 4578106"/>
                  <a:gd name="connsiteX91" fmla="*/ 2379514 w 4753940"/>
                  <a:gd name="connsiteY91" fmla="*/ 567304 h 4578106"/>
                  <a:gd name="connsiteX92" fmla="*/ 1673491 w 4753940"/>
                  <a:gd name="connsiteY92" fmla="*/ 121260 h 4578106"/>
                  <a:gd name="connsiteX93" fmla="*/ 1583008 w 4753940"/>
                  <a:gd name="connsiteY93" fmla="*/ 162041 h 4578106"/>
                  <a:gd name="connsiteX94" fmla="*/ 1547325 w 4753940"/>
                  <a:gd name="connsiteY94" fmla="*/ 255073 h 4578106"/>
                  <a:gd name="connsiteX95" fmla="*/ 1588106 w 4753940"/>
                  <a:gd name="connsiteY95" fmla="*/ 345556 h 4578106"/>
                  <a:gd name="connsiteX96" fmla="*/ 1681138 w 4753940"/>
                  <a:gd name="connsiteY96" fmla="*/ 381240 h 4578106"/>
                  <a:gd name="connsiteX97" fmla="*/ 1771621 w 4753940"/>
                  <a:gd name="connsiteY97" fmla="*/ 340459 h 4578106"/>
                  <a:gd name="connsiteX98" fmla="*/ 1807304 w 4753940"/>
                  <a:gd name="connsiteY98" fmla="*/ 247427 h 4578106"/>
                  <a:gd name="connsiteX99" fmla="*/ 1766523 w 4753940"/>
                  <a:gd name="connsiteY99" fmla="*/ 156944 h 4578106"/>
                  <a:gd name="connsiteX100" fmla="*/ 1673491 w 4753940"/>
                  <a:gd name="connsiteY100" fmla="*/ 121260 h 4578106"/>
                  <a:gd name="connsiteX101" fmla="*/ 2471272 w 4753940"/>
                  <a:gd name="connsiteY101" fmla="*/ 15484 h 4578106"/>
                  <a:gd name="connsiteX102" fmla="*/ 3291992 w 4753940"/>
                  <a:gd name="connsiteY102" fmla="*/ 181157 h 4578106"/>
                  <a:gd name="connsiteX103" fmla="*/ 3996740 w 4753940"/>
                  <a:gd name="connsiteY103" fmla="*/ 631024 h 4578106"/>
                  <a:gd name="connsiteX104" fmla="*/ 4627573 w 4753940"/>
                  <a:gd name="connsiteY104" fmla="*/ 1660747 h 4578106"/>
                  <a:gd name="connsiteX105" fmla="*/ 4667080 w 4753940"/>
                  <a:gd name="connsiteY105" fmla="*/ 2775855 h 4578106"/>
                  <a:gd name="connsiteX106" fmla="*/ 4674726 w 4753940"/>
                  <a:gd name="connsiteY106" fmla="*/ 2782228 h 4578106"/>
                  <a:gd name="connsiteX107" fmla="*/ 4753740 w 4753940"/>
                  <a:gd name="connsiteY107" fmla="*/ 2958096 h 4578106"/>
                  <a:gd name="connsiteX108" fmla="*/ 4686196 w 4753940"/>
                  <a:gd name="connsiteY108" fmla="*/ 3137788 h 4578106"/>
                  <a:gd name="connsiteX109" fmla="*/ 4510327 w 4753940"/>
                  <a:gd name="connsiteY109" fmla="*/ 3216801 h 4578106"/>
                  <a:gd name="connsiteX110" fmla="*/ 4330636 w 4753940"/>
                  <a:gd name="connsiteY110" fmla="*/ 3149258 h 4578106"/>
                  <a:gd name="connsiteX111" fmla="*/ 4251622 w 4753940"/>
                  <a:gd name="connsiteY111" fmla="*/ 2973389 h 4578106"/>
                  <a:gd name="connsiteX112" fmla="*/ 4319166 w 4753940"/>
                  <a:gd name="connsiteY112" fmla="*/ 2793697 h 4578106"/>
                  <a:gd name="connsiteX113" fmla="*/ 4468272 w 4753940"/>
                  <a:gd name="connsiteY113" fmla="*/ 2715958 h 4578106"/>
                  <a:gd name="connsiteX114" fmla="*/ 4428765 w 4753940"/>
                  <a:gd name="connsiteY114" fmla="*/ 1718095 h 4578106"/>
                  <a:gd name="connsiteX115" fmla="*/ 3854006 w 4753940"/>
                  <a:gd name="connsiteY115" fmla="*/ 782679 h 4578106"/>
                  <a:gd name="connsiteX116" fmla="*/ 3214253 w 4753940"/>
                  <a:gd name="connsiteY116" fmla="*/ 373593 h 4578106"/>
                  <a:gd name="connsiteX117" fmla="*/ 2468723 w 4753940"/>
                  <a:gd name="connsiteY117" fmla="*/ 223213 h 4578106"/>
                  <a:gd name="connsiteX118" fmla="*/ 1670943 w 4753940"/>
                  <a:gd name="connsiteY118" fmla="*/ 192 h 4578106"/>
                  <a:gd name="connsiteX119" fmla="*/ 1850634 w 4753940"/>
                  <a:gd name="connsiteY119" fmla="*/ 67735 h 4578106"/>
                  <a:gd name="connsiteX120" fmla="*/ 1929648 w 4753940"/>
                  <a:gd name="connsiteY120" fmla="*/ 243604 h 4578106"/>
                  <a:gd name="connsiteX121" fmla="*/ 1862104 w 4753940"/>
                  <a:gd name="connsiteY121" fmla="*/ 423295 h 4578106"/>
                  <a:gd name="connsiteX122" fmla="*/ 1686236 w 4753940"/>
                  <a:gd name="connsiteY122" fmla="*/ 502309 h 4578106"/>
                  <a:gd name="connsiteX123" fmla="*/ 1511641 w 4753940"/>
                  <a:gd name="connsiteY123" fmla="*/ 439863 h 4578106"/>
                  <a:gd name="connsiteX124" fmla="*/ 1235095 w 4753940"/>
                  <a:gd name="connsiteY124" fmla="*/ 604262 h 4578106"/>
                  <a:gd name="connsiteX125" fmla="*/ 922864 w 4753940"/>
                  <a:gd name="connsiteY125" fmla="*/ 878260 h 4578106"/>
                  <a:gd name="connsiteX126" fmla="*/ 608085 w 4753940"/>
                  <a:gd name="connsiteY126" fmla="*/ 1316657 h 4578106"/>
                  <a:gd name="connsiteX127" fmla="*/ 418198 w 4753940"/>
                  <a:gd name="connsiteY127" fmla="*/ 1820048 h 4578106"/>
                  <a:gd name="connsiteX128" fmla="*/ 216841 w 4753940"/>
                  <a:gd name="connsiteY128" fmla="*/ 1772895 h 4578106"/>
                  <a:gd name="connsiteX129" fmla="*/ 425844 w 4753940"/>
                  <a:gd name="connsiteY129" fmla="*/ 1218527 h 4578106"/>
                  <a:gd name="connsiteX130" fmla="*/ 772484 w 4753940"/>
                  <a:gd name="connsiteY130" fmla="*/ 736800 h 4578106"/>
                  <a:gd name="connsiteX131" fmla="*/ 1115300 w 4753940"/>
                  <a:gd name="connsiteY131" fmla="*/ 437314 h 4578106"/>
                  <a:gd name="connsiteX132" fmla="*/ 1427530 w 4753940"/>
                  <a:gd name="connsiteY132" fmla="*/ 251250 h 4578106"/>
                  <a:gd name="connsiteX133" fmla="*/ 1495074 w 4753940"/>
                  <a:gd name="connsiteY133" fmla="*/ 79205 h 4578106"/>
                  <a:gd name="connsiteX134" fmla="*/ 1670943 w 4753940"/>
                  <a:gd name="connsiteY134" fmla="*/ 192 h 457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753940" h="4578106">
                    <a:moveTo>
                      <a:pt x="1942392" y="3726565"/>
                    </a:moveTo>
                    <a:cubicBezTo>
                      <a:pt x="1909257" y="3727840"/>
                      <a:pt x="1876123" y="3740584"/>
                      <a:pt x="1851909" y="3767346"/>
                    </a:cubicBezTo>
                    <a:cubicBezTo>
                      <a:pt x="1826421" y="3792835"/>
                      <a:pt x="1814951" y="3827243"/>
                      <a:pt x="1816225" y="3860378"/>
                    </a:cubicBezTo>
                    <a:cubicBezTo>
                      <a:pt x="1817500" y="3893513"/>
                      <a:pt x="1830244" y="3926648"/>
                      <a:pt x="1857007" y="3950861"/>
                    </a:cubicBezTo>
                    <a:cubicBezTo>
                      <a:pt x="1882495" y="3976350"/>
                      <a:pt x="1916904" y="3987819"/>
                      <a:pt x="1950038" y="3986545"/>
                    </a:cubicBezTo>
                    <a:cubicBezTo>
                      <a:pt x="1983173" y="3985270"/>
                      <a:pt x="2016308" y="3971252"/>
                      <a:pt x="2041796" y="3947038"/>
                    </a:cubicBezTo>
                    <a:cubicBezTo>
                      <a:pt x="2044345" y="3943215"/>
                      <a:pt x="2048168" y="3939392"/>
                      <a:pt x="2050717" y="3935568"/>
                    </a:cubicBezTo>
                    <a:lnTo>
                      <a:pt x="2074931" y="3834890"/>
                    </a:lnTo>
                    <a:cubicBezTo>
                      <a:pt x="2069833" y="3808127"/>
                      <a:pt x="2057089" y="3782639"/>
                      <a:pt x="2035424" y="3762249"/>
                    </a:cubicBezTo>
                    <a:cubicBezTo>
                      <a:pt x="2009936" y="3736760"/>
                      <a:pt x="1975526" y="3725291"/>
                      <a:pt x="1942392" y="3726565"/>
                    </a:cubicBezTo>
                    <a:close/>
                    <a:moveTo>
                      <a:pt x="4498858" y="2835753"/>
                    </a:moveTo>
                    <a:cubicBezTo>
                      <a:pt x="4465723" y="2837027"/>
                      <a:pt x="4432589" y="2849771"/>
                      <a:pt x="4408374" y="2876534"/>
                    </a:cubicBezTo>
                    <a:cubicBezTo>
                      <a:pt x="4382886" y="2902022"/>
                      <a:pt x="4371417" y="2936431"/>
                      <a:pt x="4372691" y="2969566"/>
                    </a:cubicBezTo>
                    <a:cubicBezTo>
                      <a:pt x="4373966" y="3002701"/>
                      <a:pt x="4386710" y="3035835"/>
                      <a:pt x="4413472" y="3060049"/>
                    </a:cubicBezTo>
                    <a:cubicBezTo>
                      <a:pt x="4438961" y="3085537"/>
                      <a:pt x="4473369" y="3097007"/>
                      <a:pt x="4506504" y="3095732"/>
                    </a:cubicBezTo>
                    <a:cubicBezTo>
                      <a:pt x="4539639" y="3094458"/>
                      <a:pt x="4572774" y="3081714"/>
                      <a:pt x="4596987" y="3054951"/>
                    </a:cubicBezTo>
                    <a:cubicBezTo>
                      <a:pt x="4622476" y="3029463"/>
                      <a:pt x="4633945" y="2995054"/>
                      <a:pt x="4632671" y="2961919"/>
                    </a:cubicBezTo>
                    <a:cubicBezTo>
                      <a:pt x="4631396" y="2928785"/>
                      <a:pt x="4618652" y="2895650"/>
                      <a:pt x="4591890" y="2871436"/>
                    </a:cubicBezTo>
                    <a:cubicBezTo>
                      <a:pt x="4584243" y="2863790"/>
                      <a:pt x="4576597" y="2858692"/>
                      <a:pt x="4568950" y="2853595"/>
                    </a:cubicBezTo>
                    <a:lnTo>
                      <a:pt x="4500132" y="2835753"/>
                    </a:lnTo>
                    <a:close/>
                    <a:moveTo>
                      <a:pt x="246152" y="2127180"/>
                    </a:moveTo>
                    <a:cubicBezTo>
                      <a:pt x="213018" y="2128455"/>
                      <a:pt x="179883" y="2141199"/>
                      <a:pt x="155669" y="2167962"/>
                    </a:cubicBezTo>
                    <a:cubicBezTo>
                      <a:pt x="130181" y="2193450"/>
                      <a:pt x="118711" y="2227859"/>
                      <a:pt x="119986" y="2260993"/>
                    </a:cubicBezTo>
                    <a:cubicBezTo>
                      <a:pt x="121260" y="2294128"/>
                      <a:pt x="134004" y="2327263"/>
                      <a:pt x="160767" y="2351476"/>
                    </a:cubicBezTo>
                    <a:cubicBezTo>
                      <a:pt x="170962" y="2361672"/>
                      <a:pt x="182432" y="2369318"/>
                      <a:pt x="193902" y="2374416"/>
                    </a:cubicBezTo>
                    <a:lnTo>
                      <a:pt x="313696" y="2370593"/>
                    </a:lnTo>
                    <a:cubicBezTo>
                      <a:pt x="325166" y="2364221"/>
                      <a:pt x="335361" y="2356574"/>
                      <a:pt x="344282" y="2346379"/>
                    </a:cubicBezTo>
                    <a:cubicBezTo>
                      <a:pt x="369770" y="2320891"/>
                      <a:pt x="381240" y="2286481"/>
                      <a:pt x="379965" y="2253347"/>
                    </a:cubicBezTo>
                    <a:cubicBezTo>
                      <a:pt x="378691" y="2220212"/>
                      <a:pt x="365947" y="2187078"/>
                      <a:pt x="339184" y="2162864"/>
                    </a:cubicBezTo>
                    <a:cubicBezTo>
                      <a:pt x="313696" y="2137375"/>
                      <a:pt x="279287" y="2125906"/>
                      <a:pt x="246152" y="2127180"/>
                    </a:cubicBezTo>
                    <a:close/>
                    <a:moveTo>
                      <a:pt x="243604" y="2006111"/>
                    </a:moveTo>
                    <a:cubicBezTo>
                      <a:pt x="307324" y="2003562"/>
                      <a:pt x="372319" y="2026502"/>
                      <a:pt x="423295" y="2073655"/>
                    </a:cubicBezTo>
                    <a:cubicBezTo>
                      <a:pt x="472997" y="2122083"/>
                      <a:pt x="499760" y="2185803"/>
                      <a:pt x="502309" y="2249524"/>
                    </a:cubicBezTo>
                    <a:cubicBezTo>
                      <a:pt x="504858" y="2313244"/>
                      <a:pt x="481918" y="2378239"/>
                      <a:pt x="434765" y="2429216"/>
                    </a:cubicBezTo>
                    <a:cubicBezTo>
                      <a:pt x="415649" y="2449606"/>
                      <a:pt x="395258" y="2464899"/>
                      <a:pt x="372319" y="2477643"/>
                    </a:cubicBezTo>
                    <a:cubicBezTo>
                      <a:pt x="392709" y="2710860"/>
                      <a:pt x="451332" y="2940254"/>
                      <a:pt x="549462" y="3155629"/>
                    </a:cubicBezTo>
                    <a:cubicBezTo>
                      <a:pt x="657787" y="3395218"/>
                      <a:pt x="814539" y="3618240"/>
                      <a:pt x="1019719" y="3810676"/>
                    </a:cubicBezTo>
                    <a:cubicBezTo>
                      <a:pt x="1362535" y="4130553"/>
                      <a:pt x="1784365" y="4312793"/>
                      <a:pt x="2216390" y="4358672"/>
                    </a:cubicBezTo>
                    <a:cubicBezTo>
                      <a:pt x="2658610" y="4405825"/>
                      <a:pt x="3113575" y="4310244"/>
                      <a:pt x="3504818" y="4074478"/>
                    </a:cubicBezTo>
                    <a:lnTo>
                      <a:pt x="3614417" y="4252896"/>
                    </a:lnTo>
                    <a:cubicBezTo>
                      <a:pt x="3183667" y="4511601"/>
                      <a:pt x="2682824" y="4617377"/>
                      <a:pt x="2196000" y="4565126"/>
                    </a:cubicBezTo>
                    <a:cubicBezTo>
                      <a:pt x="1719370" y="4514150"/>
                      <a:pt x="1255485" y="4314068"/>
                      <a:pt x="879534" y="3962330"/>
                    </a:cubicBezTo>
                    <a:cubicBezTo>
                      <a:pt x="655238" y="3752053"/>
                      <a:pt x="481918" y="3507366"/>
                      <a:pt x="362124" y="3242289"/>
                    </a:cubicBezTo>
                    <a:cubicBezTo>
                      <a:pt x="253799" y="3003974"/>
                      <a:pt x="187530" y="2750367"/>
                      <a:pt x="165865" y="2494210"/>
                    </a:cubicBezTo>
                    <a:cubicBezTo>
                      <a:pt x="134004" y="2482741"/>
                      <a:pt x="104693" y="2464899"/>
                      <a:pt x="79205" y="2440685"/>
                    </a:cubicBezTo>
                    <a:cubicBezTo>
                      <a:pt x="29503" y="2392257"/>
                      <a:pt x="2740" y="2329811"/>
                      <a:pt x="191" y="2264816"/>
                    </a:cubicBezTo>
                    <a:cubicBezTo>
                      <a:pt x="-2358" y="2201096"/>
                      <a:pt x="20582" y="2136101"/>
                      <a:pt x="67735" y="2085125"/>
                    </a:cubicBezTo>
                    <a:cubicBezTo>
                      <a:pt x="116163" y="2035423"/>
                      <a:pt x="178609" y="2008660"/>
                      <a:pt x="243604" y="2006111"/>
                    </a:cubicBezTo>
                    <a:close/>
                    <a:moveTo>
                      <a:pt x="4113986" y="1869750"/>
                    </a:moveTo>
                    <a:cubicBezTo>
                      <a:pt x="4185353" y="2150120"/>
                      <a:pt x="4185353" y="2445783"/>
                      <a:pt x="4112712" y="2728702"/>
                    </a:cubicBezTo>
                    <a:cubicBezTo>
                      <a:pt x="4042619" y="3001426"/>
                      <a:pt x="3904983" y="3260131"/>
                      <a:pt x="3699803" y="3479330"/>
                    </a:cubicBezTo>
                    <a:cubicBezTo>
                      <a:pt x="3484428" y="3708724"/>
                      <a:pt x="3220625" y="3866750"/>
                      <a:pt x="2938980" y="3952136"/>
                    </a:cubicBezTo>
                    <a:cubicBezTo>
                      <a:pt x="2682824" y="4029875"/>
                      <a:pt x="2412649" y="4046442"/>
                      <a:pt x="2150121" y="4003112"/>
                    </a:cubicBezTo>
                    <a:cubicBezTo>
                      <a:pt x="2143749" y="4012033"/>
                      <a:pt x="2137377" y="4020954"/>
                      <a:pt x="2129730" y="4028601"/>
                    </a:cubicBezTo>
                    <a:cubicBezTo>
                      <a:pt x="2081303" y="4078302"/>
                      <a:pt x="2017582" y="4105065"/>
                      <a:pt x="1953862" y="4107614"/>
                    </a:cubicBezTo>
                    <a:cubicBezTo>
                      <a:pt x="1890141" y="4110163"/>
                      <a:pt x="1825146" y="4087223"/>
                      <a:pt x="1774170" y="4040070"/>
                    </a:cubicBezTo>
                    <a:cubicBezTo>
                      <a:pt x="1724468" y="3991642"/>
                      <a:pt x="1697705" y="3927922"/>
                      <a:pt x="1695156" y="3864201"/>
                    </a:cubicBezTo>
                    <a:cubicBezTo>
                      <a:pt x="1692608" y="3800481"/>
                      <a:pt x="1715547" y="3735486"/>
                      <a:pt x="1762700" y="3684510"/>
                    </a:cubicBezTo>
                    <a:cubicBezTo>
                      <a:pt x="1811128" y="3634808"/>
                      <a:pt x="1874848" y="3608045"/>
                      <a:pt x="1938569" y="3605496"/>
                    </a:cubicBezTo>
                    <a:cubicBezTo>
                      <a:pt x="2002289" y="3602947"/>
                      <a:pt x="2067284" y="3625887"/>
                      <a:pt x="2118261" y="3673040"/>
                    </a:cubicBezTo>
                    <a:cubicBezTo>
                      <a:pt x="2155218" y="3708724"/>
                      <a:pt x="2179432" y="3753328"/>
                      <a:pt x="2190902" y="3800481"/>
                    </a:cubicBezTo>
                    <a:cubicBezTo>
                      <a:pt x="2420295" y="3837439"/>
                      <a:pt x="2656061" y="3822146"/>
                      <a:pt x="2879083" y="3754602"/>
                    </a:cubicBezTo>
                    <a:cubicBezTo>
                      <a:pt x="3126319" y="3679412"/>
                      <a:pt x="3358261" y="3540501"/>
                      <a:pt x="3548148" y="3337870"/>
                    </a:cubicBezTo>
                    <a:cubicBezTo>
                      <a:pt x="3729114" y="3144160"/>
                      <a:pt x="3850183" y="2916040"/>
                      <a:pt x="3911355" y="2677726"/>
                    </a:cubicBezTo>
                    <a:cubicBezTo>
                      <a:pt x="3975075" y="2429216"/>
                      <a:pt x="3975075" y="2169236"/>
                      <a:pt x="3912629" y="1920726"/>
                    </a:cubicBezTo>
                    <a:close/>
                    <a:moveTo>
                      <a:pt x="3643728" y="1092360"/>
                    </a:moveTo>
                    <a:cubicBezTo>
                      <a:pt x="3610594" y="1093635"/>
                      <a:pt x="3577459" y="1106379"/>
                      <a:pt x="3553245" y="1133142"/>
                    </a:cubicBezTo>
                    <a:cubicBezTo>
                      <a:pt x="3527757" y="1158630"/>
                      <a:pt x="3516287" y="1193039"/>
                      <a:pt x="3517562" y="1226173"/>
                    </a:cubicBezTo>
                    <a:cubicBezTo>
                      <a:pt x="3518836" y="1259308"/>
                      <a:pt x="3531580" y="1292443"/>
                      <a:pt x="3558343" y="1316656"/>
                    </a:cubicBezTo>
                    <a:cubicBezTo>
                      <a:pt x="3583831" y="1342145"/>
                      <a:pt x="3618240" y="1353614"/>
                      <a:pt x="3651375" y="1352340"/>
                    </a:cubicBezTo>
                    <a:cubicBezTo>
                      <a:pt x="3685784" y="1351066"/>
                      <a:pt x="3717644" y="1338322"/>
                      <a:pt x="3741858" y="1311559"/>
                    </a:cubicBezTo>
                    <a:cubicBezTo>
                      <a:pt x="3767346" y="1286071"/>
                      <a:pt x="3778816" y="1251662"/>
                      <a:pt x="3777541" y="1218527"/>
                    </a:cubicBezTo>
                    <a:cubicBezTo>
                      <a:pt x="3776267" y="1185392"/>
                      <a:pt x="3763523" y="1152258"/>
                      <a:pt x="3736760" y="1128044"/>
                    </a:cubicBezTo>
                    <a:cubicBezTo>
                      <a:pt x="3711272" y="1102556"/>
                      <a:pt x="3676863" y="1091086"/>
                      <a:pt x="3643728" y="1092360"/>
                    </a:cubicBezTo>
                    <a:close/>
                    <a:moveTo>
                      <a:pt x="2379514" y="567304"/>
                    </a:moveTo>
                    <a:cubicBezTo>
                      <a:pt x="2800069" y="553285"/>
                      <a:pt x="3225722" y="692196"/>
                      <a:pt x="3565990" y="985310"/>
                    </a:cubicBezTo>
                    <a:cubicBezTo>
                      <a:pt x="3590203" y="976389"/>
                      <a:pt x="3615691" y="972566"/>
                      <a:pt x="3639905" y="971292"/>
                    </a:cubicBezTo>
                    <a:cubicBezTo>
                      <a:pt x="3703626" y="968743"/>
                      <a:pt x="3768621" y="991682"/>
                      <a:pt x="3819597" y="1038835"/>
                    </a:cubicBezTo>
                    <a:cubicBezTo>
                      <a:pt x="3869299" y="1087263"/>
                      <a:pt x="3896062" y="1150983"/>
                      <a:pt x="3898610" y="1214704"/>
                    </a:cubicBezTo>
                    <a:cubicBezTo>
                      <a:pt x="3901159" y="1278424"/>
                      <a:pt x="3878220" y="1343419"/>
                      <a:pt x="3829792" y="1395670"/>
                    </a:cubicBezTo>
                    <a:cubicBezTo>
                      <a:pt x="3781365" y="1445372"/>
                      <a:pt x="3717644" y="1472135"/>
                      <a:pt x="3653924" y="1474683"/>
                    </a:cubicBezTo>
                    <a:cubicBezTo>
                      <a:pt x="3590203" y="1477232"/>
                      <a:pt x="3525208" y="1454293"/>
                      <a:pt x="3474232" y="1407140"/>
                    </a:cubicBezTo>
                    <a:cubicBezTo>
                      <a:pt x="3424530" y="1358712"/>
                      <a:pt x="3397767" y="1296266"/>
                      <a:pt x="3395218" y="1231271"/>
                    </a:cubicBezTo>
                    <a:cubicBezTo>
                      <a:pt x="3393944" y="1196862"/>
                      <a:pt x="3400316" y="1162453"/>
                      <a:pt x="3413060" y="1129318"/>
                    </a:cubicBezTo>
                    <a:cubicBezTo>
                      <a:pt x="3117397" y="880808"/>
                      <a:pt x="2749093" y="763563"/>
                      <a:pt x="2385886" y="775032"/>
                    </a:cubicBezTo>
                    <a:cubicBezTo>
                      <a:pt x="1995917" y="787776"/>
                      <a:pt x="1612319" y="949627"/>
                      <a:pt x="1324303" y="1256759"/>
                    </a:cubicBezTo>
                    <a:cubicBezTo>
                      <a:pt x="1036286" y="1563892"/>
                      <a:pt x="901199" y="1957685"/>
                      <a:pt x="913943" y="2347654"/>
                    </a:cubicBezTo>
                    <a:cubicBezTo>
                      <a:pt x="926687" y="2737623"/>
                      <a:pt x="1088537" y="3121221"/>
                      <a:pt x="1395669" y="3409237"/>
                    </a:cubicBezTo>
                    <a:lnTo>
                      <a:pt x="1252936" y="3560892"/>
                    </a:lnTo>
                    <a:cubicBezTo>
                      <a:pt x="903747" y="3234643"/>
                      <a:pt x="720232" y="2796246"/>
                      <a:pt x="706214" y="2354026"/>
                    </a:cubicBezTo>
                    <a:cubicBezTo>
                      <a:pt x="692195" y="1911806"/>
                      <a:pt x="846399" y="1463214"/>
                      <a:pt x="1172648" y="1114025"/>
                    </a:cubicBezTo>
                    <a:cubicBezTo>
                      <a:pt x="1498897" y="764837"/>
                      <a:pt x="1937294" y="581322"/>
                      <a:pt x="2379514" y="567304"/>
                    </a:cubicBezTo>
                    <a:close/>
                    <a:moveTo>
                      <a:pt x="1673491" y="121260"/>
                    </a:moveTo>
                    <a:cubicBezTo>
                      <a:pt x="1640357" y="122535"/>
                      <a:pt x="1607222" y="135279"/>
                      <a:pt x="1583008" y="162041"/>
                    </a:cubicBezTo>
                    <a:cubicBezTo>
                      <a:pt x="1558795" y="187530"/>
                      <a:pt x="1547325" y="221939"/>
                      <a:pt x="1547325" y="255073"/>
                    </a:cubicBezTo>
                    <a:cubicBezTo>
                      <a:pt x="1548599" y="288208"/>
                      <a:pt x="1561343" y="321343"/>
                      <a:pt x="1588106" y="345556"/>
                    </a:cubicBezTo>
                    <a:cubicBezTo>
                      <a:pt x="1613594" y="371045"/>
                      <a:pt x="1648003" y="382514"/>
                      <a:pt x="1681138" y="381240"/>
                    </a:cubicBezTo>
                    <a:cubicBezTo>
                      <a:pt x="1714272" y="379965"/>
                      <a:pt x="1747407" y="367221"/>
                      <a:pt x="1771621" y="340459"/>
                    </a:cubicBezTo>
                    <a:cubicBezTo>
                      <a:pt x="1797109" y="314971"/>
                      <a:pt x="1808579" y="280562"/>
                      <a:pt x="1807304" y="247427"/>
                    </a:cubicBezTo>
                    <a:cubicBezTo>
                      <a:pt x="1806030" y="214292"/>
                      <a:pt x="1793286" y="181158"/>
                      <a:pt x="1766523" y="156944"/>
                    </a:cubicBezTo>
                    <a:cubicBezTo>
                      <a:pt x="1741035" y="131455"/>
                      <a:pt x="1706626" y="119986"/>
                      <a:pt x="1673491" y="121260"/>
                    </a:cubicBezTo>
                    <a:close/>
                    <a:moveTo>
                      <a:pt x="2471272" y="15484"/>
                    </a:moveTo>
                    <a:cubicBezTo>
                      <a:pt x="2750368" y="19307"/>
                      <a:pt x="3028189" y="75381"/>
                      <a:pt x="3291992" y="181157"/>
                    </a:cubicBezTo>
                    <a:cubicBezTo>
                      <a:pt x="3546874" y="283110"/>
                      <a:pt x="3785188" y="433490"/>
                      <a:pt x="3996740" y="631024"/>
                    </a:cubicBezTo>
                    <a:cubicBezTo>
                      <a:pt x="4306422" y="921589"/>
                      <a:pt x="4516699" y="1278424"/>
                      <a:pt x="4627573" y="1660747"/>
                    </a:cubicBezTo>
                    <a:cubicBezTo>
                      <a:pt x="4732075" y="2023954"/>
                      <a:pt x="4746093" y="2407551"/>
                      <a:pt x="4667080" y="2775855"/>
                    </a:cubicBezTo>
                    <a:cubicBezTo>
                      <a:pt x="4669628" y="2777130"/>
                      <a:pt x="4672177" y="2779679"/>
                      <a:pt x="4674726" y="2782228"/>
                    </a:cubicBezTo>
                    <a:cubicBezTo>
                      <a:pt x="4724428" y="2830655"/>
                      <a:pt x="4751191" y="2894376"/>
                      <a:pt x="4753740" y="2958096"/>
                    </a:cubicBezTo>
                    <a:cubicBezTo>
                      <a:pt x="4756289" y="3021817"/>
                      <a:pt x="4734623" y="3088086"/>
                      <a:pt x="4686196" y="3137788"/>
                    </a:cubicBezTo>
                    <a:cubicBezTo>
                      <a:pt x="4637768" y="3187490"/>
                      <a:pt x="4574048" y="3214252"/>
                      <a:pt x="4510327" y="3216801"/>
                    </a:cubicBezTo>
                    <a:cubicBezTo>
                      <a:pt x="4446607" y="3219350"/>
                      <a:pt x="4381612" y="3196411"/>
                      <a:pt x="4330636" y="3149258"/>
                    </a:cubicBezTo>
                    <a:cubicBezTo>
                      <a:pt x="4280933" y="3100830"/>
                      <a:pt x="4254171" y="3038384"/>
                      <a:pt x="4251622" y="2973389"/>
                    </a:cubicBezTo>
                    <a:cubicBezTo>
                      <a:pt x="4249073" y="2909668"/>
                      <a:pt x="4272013" y="2844674"/>
                      <a:pt x="4319166" y="2793697"/>
                    </a:cubicBezTo>
                    <a:cubicBezTo>
                      <a:pt x="4359947" y="2749093"/>
                      <a:pt x="4413472" y="2723605"/>
                      <a:pt x="4468272" y="2715958"/>
                    </a:cubicBezTo>
                    <a:cubicBezTo>
                      <a:pt x="4535815" y="2385886"/>
                      <a:pt x="4523071" y="2041795"/>
                      <a:pt x="4428765" y="1718095"/>
                    </a:cubicBezTo>
                    <a:cubicBezTo>
                      <a:pt x="4329361" y="1372730"/>
                      <a:pt x="4136925" y="1047756"/>
                      <a:pt x="3854006" y="782679"/>
                    </a:cubicBezTo>
                    <a:cubicBezTo>
                      <a:pt x="3661571" y="602987"/>
                      <a:pt x="3443646" y="466625"/>
                      <a:pt x="3214253" y="373593"/>
                    </a:cubicBezTo>
                    <a:cubicBezTo>
                      <a:pt x="2975938" y="276738"/>
                      <a:pt x="2722330" y="227036"/>
                      <a:pt x="2468723" y="223213"/>
                    </a:cubicBezTo>
                    <a:close/>
                    <a:moveTo>
                      <a:pt x="1670943" y="192"/>
                    </a:moveTo>
                    <a:cubicBezTo>
                      <a:pt x="1734663" y="-2357"/>
                      <a:pt x="1799658" y="20582"/>
                      <a:pt x="1850634" y="67735"/>
                    </a:cubicBezTo>
                    <a:cubicBezTo>
                      <a:pt x="1900336" y="116163"/>
                      <a:pt x="1927099" y="178609"/>
                      <a:pt x="1929648" y="243604"/>
                    </a:cubicBezTo>
                    <a:cubicBezTo>
                      <a:pt x="1932197" y="307324"/>
                      <a:pt x="1909257" y="372319"/>
                      <a:pt x="1862104" y="423295"/>
                    </a:cubicBezTo>
                    <a:cubicBezTo>
                      <a:pt x="1813676" y="472997"/>
                      <a:pt x="1749956" y="499760"/>
                      <a:pt x="1686236" y="502309"/>
                    </a:cubicBezTo>
                    <a:cubicBezTo>
                      <a:pt x="1623790" y="504858"/>
                      <a:pt x="1561343" y="483193"/>
                      <a:pt x="1511641" y="439863"/>
                    </a:cubicBezTo>
                    <a:cubicBezTo>
                      <a:pt x="1416061" y="487016"/>
                      <a:pt x="1323029" y="543090"/>
                      <a:pt x="1235095" y="604262"/>
                    </a:cubicBezTo>
                    <a:cubicBezTo>
                      <a:pt x="1125495" y="683275"/>
                      <a:pt x="1020994" y="773758"/>
                      <a:pt x="922864" y="878260"/>
                    </a:cubicBezTo>
                    <a:cubicBezTo>
                      <a:pt x="796697" y="1014621"/>
                      <a:pt x="690922" y="1161179"/>
                      <a:pt x="608085" y="1316657"/>
                    </a:cubicBezTo>
                    <a:cubicBezTo>
                      <a:pt x="522699" y="1478507"/>
                      <a:pt x="458979" y="1646729"/>
                      <a:pt x="418198" y="1820048"/>
                    </a:cubicBezTo>
                    <a:lnTo>
                      <a:pt x="216841" y="1772895"/>
                    </a:lnTo>
                    <a:cubicBezTo>
                      <a:pt x="261445" y="1581734"/>
                      <a:pt x="331538" y="1394396"/>
                      <a:pt x="425844" y="1218527"/>
                    </a:cubicBezTo>
                    <a:cubicBezTo>
                      <a:pt x="517602" y="1046482"/>
                      <a:pt x="632299" y="884632"/>
                      <a:pt x="772484" y="736800"/>
                    </a:cubicBezTo>
                    <a:cubicBezTo>
                      <a:pt x="876985" y="624652"/>
                      <a:pt x="992957" y="525248"/>
                      <a:pt x="1115300" y="437314"/>
                    </a:cubicBezTo>
                    <a:cubicBezTo>
                      <a:pt x="1215978" y="367221"/>
                      <a:pt x="1319205" y="304775"/>
                      <a:pt x="1427530" y="251250"/>
                    </a:cubicBezTo>
                    <a:cubicBezTo>
                      <a:pt x="1427530" y="188804"/>
                      <a:pt x="1449195" y="127632"/>
                      <a:pt x="1495074" y="79205"/>
                    </a:cubicBezTo>
                    <a:cubicBezTo>
                      <a:pt x="1543502" y="29503"/>
                      <a:pt x="1605948" y="2740"/>
                      <a:pt x="1670943" y="192"/>
                    </a:cubicBez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1" name="Green Gears">
                <a:extLst>
                  <a:ext uri="{FF2B5EF4-FFF2-40B4-BE49-F238E27FC236}">
                    <a16:creationId xmlns:a16="http://schemas.microsoft.com/office/drawing/2014/main" id="{0B6D208F-60FD-4D26-87F9-542EA3C3FC0E}"/>
                  </a:ext>
                </a:extLst>
              </p:cNvPr>
              <p:cNvSpPr/>
              <p:nvPr/>
            </p:nvSpPr>
            <p:spPr>
              <a:xfrm>
                <a:off x="2791702" y="2403879"/>
                <a:ext cx="2406085" cy="2406085"/>
              </a:xfrm>
              <a:custGeom>
                <a:avLst/>
                <a:gdLst>
                  <a:gd name="connsiteX0" fmla="*/ 1963866 w 2406085"/>
                  <a:gd name="connsiteY0" fmla="*/ 2119344 h 2406085"/>
                  <a:gd name="connsiteX1" fmla="*/ 1935828 w 2406085"/>
                  <a:gd name="connsiteY1" fmla="*/ 2063270 h 2406085"/>
                  <a:gd name="connsiteX2" fmla="*/ 1906517 w 2406085"/>
                  <a:gd name="connsiteY2" fmla="*/ 2008470 h 2406085"/>
                  <a:gd name="connsiteX3" fmla="*/ 1909066 w 2406085"/>
                  <a:gd name="connsiteY3" fmla="*/ 1988079 h 2406085"/>
                  <a:gd name="connsiteX4" fmla="*/ 1972786 w 2406085"/>
                  <a:gd name="connsiteY4" fmla="*/ 1926908 h 2406085"/>
                  <a:gd name="connsiteX5" fmla="*/ 2030135 w 2406085"/>
                  <a:gd name="connsiteY5" fmla="*/ 1859364 h 2406085"/>
                  <a:gd name="connsiteX6" fmla="*/ 2050525 w 2406085"/>
                  <a:gd name="connsiteY6" fmla="*/ 1855541 h 2406085"/>
                  <a:gd name="connsiteX7" fmla="*/ 2107874 w 2406085"/>
                  <a:gd name="connsiteY7" fmla="*/ 1881029 h 2406085"/>
                  <a:gd name="connsiteX8" fmla="*/ 2165222 w 2406085"/>
                  <a:gd name="connsiteY8" fmla="*/ 1905242 h 2406085"/>
                  <a:gd name="connsiteX9" fmla="*/ 2185613 w 2406085"/>
                  <a:gd name="connsiteY9" fmla="*/ 1897596 h 2406085"/>
                  <a:gd name="connsiteX10" fmla="*/ 2212375 w 2406085"/>
                  <a:gd name="connsiteY10" fmla="*/ 1859364 h 2406085"/>
                  <a:gd name="connsiteX11" fmla="*/ 2264626 w 2406085"/>
                  <a:gd name="connsiteY11" fmla="*/ 1771429 h 2406085"/>
                  <a:gd name="connsiteX12" fmla="*/ 2290114 w 2406085"/>
                  <a:gd name="connsiteY12" fmla="*/ 1723002 h 2406085"/>
                  <a:gd name="connsiteX13" fmla="*/ 2309230 w 2406085"/>
                  <a:gd name="connsiteY13" fmla="*/ 1679672 h 2406085"/>
                  <a:gd name="connsiteX14" fmla="*/ 2327072 w 2406085"/>
                  <a:gd name="connsiteY14" fmla="*/ 1636342 h 2406085"/>
                  <a:gd name="connsiteX15" fmla="*/ 2321974 w 2406085"/>
                  <a:gd name="connsiteY15" fmla="*/ 1615952 h 2406085"/>
                  <a:gd name="connsiteX16" fmla="*/ 2269724 w 2406085"/>
                  <a:gd name="connsiteY16" fmla="*/ 1581542 h 2406085"/>
                  <a:gd name="connsiteX17" fmla="*/ 2216199 w 2406085"/>
                  <a:gd name="connsiteY17" fmla="*/ 1548408 h 2406085"/>
                  <a:gd name="connsiteX18" fmla="*/ 2208552 w 2406085"/>
                  <a:gd name="connsiteY18" fmla="*/ 1529292 h 2406085"/>
                  <a:gd name="connsiteX19" fmla="*/ 2221296 w 2406085"/>
                  <a:gd name="connsiteY19" fmla="*/ 1487236 h 2406085"/>
                  <a:gd name="connsiteX20" fmla="*/ 2228943 w 2406085"/>
                  <a:gd name="connsiteY20" fmla="*/ 1457925 h 2406085"/>
                  <a:gd name="connsiteX21" fmla="*/ 2231492 w 2406085"/>
                  <a:gd name="connsiteY21" fmla="*/ 1443906 h 2406085"/>
                  <a:gd name="connsiteX22" fmla="*/ 2240412 w 2406085"/>
                  <a:gd name="connsiteY22" fmla="*/ 1400576 h 2406085"/>
                  <a:gd name="connsiteX23" fmla="*/ 2246784 w 2406085"/>
                  <a:gd name="connsiteY23" fmla="*/ 1371265 h 2406085"/>
                  <a:gd name="connsiteX24" fmla="*/ 2248059 w 2406085"/>
                  <a:gd name="connsiteY24" fmla="*/ 1357246 h 2406085"/>
                  <a:gd name="connsiteX25" fmla="*/ 2262077 w 2406085"/>
                  <a:gd name="connsiteY25" fmla="*/ 1343228 h 2406085"/>
                  <a:gd name="connsiteX26" fmla="*/ 2324523 w 2406085"/>
                  <a:gd name="connsiteY26" fmla="*/ 1336856 h 2406085"/>
                  <a:gd name="connsiteX27" fmla="*/ 2386969 w 2406085"/>
                  <a:gd name="connsiteY27" fmla="*/ 1329209 h 2406085"/>
                  <a:gd name="connsiteX28" fmla="*/ 2400988 w 2406085"/>
                  <a:gd name="connsiteY28" fmla="*/ 1312642 h 2406085"/>
                  <a:gd name="connsiteX29" fmla="*/ 2402262 w 2406085"/>
                  <a:gd name="connsiteY29" fmla="*/ 1299898 h 2406085"/>
                  <a:gd name="connsiteX30" fmla="*/ 2404811 w 2406085"/>
                  <a:gd name="connsiteY30" fmla="*/ 1266763 h 2406085"/>
                  <a:gd name="connsiteX31" fmla="*/ 2406086 w 2406085"/>
                  <a:gd name="connsiteY31" fmla="*/ 1164811 h 2406085"/>
                  <a:gd name="connsiteX32" fmla="*/ 2398439 w 2406085"/>
                  <a:gd name="connsiteY32" fmla="*/ 1062858 h 2406085"/>
                  <a:gd name="connsiteX33" fmla="*/ 2393341 w 2406085"/>
                  <a:gd name="connsiteY33" fmla="*/ 1029723 h 2406085"/>
                  <a:gd name="connsiteX34" fmla="*/ 2390793 w 2406085"/>
                  <a:gd name="connsiteY34" fmla="*/ 1016979 h 2406085"/>
                  <a:gd name="connsiteX35" fmla="*/ 2375500 w 2406085"/>
                  <a:gd name="connsiteY35" fmla="*/ 1001686 h 2406085"/>
                  <a:gd name="connsiteX36" fmla="*/ 2313054 w 2406085"/>
                  <a:gd name="connsiteY36" fmla="*/ 997863 h 2406085"/>
                  <a:gd name="connsiteX37" fmla="*/ 2250608 w 2406085"/>
                  <a:gd name="connsiteY37" fmla="*/ 995314 h 2406085"/>
                  <a:gd name="connsiteX38" fmla="*/ 2235315 w 2406085"/>
                  <a:gd name="connsiteY38" fmla="*/ 982570 h 2406085"/>
                  <a:gd name="connsiteX39" fmla="*/ 2232766 w 2406085"/>
                  <a:gd name="connsiteY39" fmla="*/ 968551 h 2406085"/>
                  <a:gd name="connsiteX40" fmla="*/ 2225120 w 2406085"/>
                  <a:gd name="connsiteY40" fmla="*/ 939240 h 2406085"/>
                  <a:gd name="connsiteX41" fmla="*/ 2213650 w 2406085"/>
                  <a:gd name="connsiteY41" fmla="*/ 897185 h 2406085"/>
                  <a:gd name="connsiteX42" fmla="*/ 2209827 w 2406085"/>
                  <a:gd name="connsiteY42" fmla="*/ 884440 h 2406085"/>
                  <a:gd name="connsiteX43" fmla="*/ 2200905 w 2406085"/>
                  <a:gd name="connsiteY43" fmla="*/ 855129 h 2406085"/>
                  <a:gd name="connsiteX44" fmla="*/ 2184338 w 2406085"/>
                  <a:gd name="connsiteY44" fmla="*/ 814348 h 2406085"/>
                  <a:gd name="connsiteX45" fmla="*/ 2190710 w 2406085"/>
                  <a:gd name="connsiteY45" fmla="*/ 795232 h 2406085"/>
                  <a:gd name="connsiteX46" fmla="*/ 2241687 w 2406085"/>
                  <a:gd name="connsiteY46" fmla="*/ 758274 h 2406085"/>
                  <a:gd name="connsiteX47" fmla="*/ 2292663 w 2406085"/>
                  <a:gd name="connsiteY47" fmla="*/ 720041 h 2406085"/>
                  <a:gd name="connsiteX48" fmla="*/ 2296486 w 2406085"/>
                  <a:gd name="connsiteY48" fmla="*/ 698377 h 2406085"/>
                  <a:gd name="connsiteX49" fmla="*/ 2276096 w 2406085"/>
                  <a:gd name="connsiteY49" fmla="*/ 656321 h 2406085"/>
                  <a:gd name="connsiteX50" fmla="*/ 2254431 w 2406085"/>
                  <a:gd name="connsiteY50" fmla="*/ 614265 h 2406085"/>
                  <a:gd name="connsiteX51" fmla="*/ 2225120 w 2406085"/>
                  <a:gd name="connsiteY51" fmla="*/ 568387 h 2406085"/>
                  <a:gd name="connsiteX52" fmla="*/ 2167771 w 2406085"/>
                  <a:gd name="connsiteY52" fmla="*/ 484276 h 2406085"/>
                  <a:gd name="connsiteX53" fmla="*/ 2139734 w 2406085"/>
                  <a:gd name="connsiteY53" fmla="*/ 447318 h 2406085"/>
                  <a:gd name="connsiteX54" fmla="*/ 2119343 w 2406085"/>
                  <a:gd name="connsiteY54" fmla="*/ 440946 h 2406085"/>
                  <a:gd name="connsiteX55" fmla="*/ 2063269 w 2406085"/>
                  <a:gd name="connsiteY55" fmla="*/ 468983 h 2406085"/>
                  <a:gd name="connsiteX56" fmla="*/ 2008470 w 2406085"/>
                  <a:gd name="connsiteY56" fmla="*/ 498294 h 2406085"/>
                  <a:gd name="connsiteX57" fmla="*/ 1988079 w 2406085"/>
                  <a:gd name="connsiteY57" fmla="*/ 495745 h 2406085"/>
                  <a:gd name="connsiteX58" fmla="*/ 1926907 w 2406085"/>
                  <a:gd name="connsiteY58" fmla="*/ 432025 h 2406085"/>
                  <a:gd name="connsiteX59" fmla="*/ 1859364 w 2406085"/>
                  <a:gd name="connsiteY59" fmla="*/ 374676 h 2406085"/>
                  <a:gd name="connsiteX60" fmla="*/ 1855541 w 2406085"/>
                  <a:gd name="connsiteY60" fmla="*/ 354286 h 2406085"/>
                  <a:gd name="connsiteX61" fmla="*/ 1881029 w 2406085"/>
                  <a:gd name="connsiteY61" fmla="*/ 298212 h 2406085"/>
                  <a:gd name="connsiteX62" fmla="*/ 1905243 w 2406085"/>
                  <a:gd name="connsiteY62" fmla="*/ 240863 h 2406085"/>
                  <a:gd name="connsiteX63" fmla="*/ 1897596 w 2406085"/>
                  <a:gd name="connsiteY63" fmla="*/ 220473 h 2406085"/>
                  <a:gd name="connsiteX64" fmla="*/ 1859364 w 2406085"/>
                  <a:gd name="connsiteY64" fmla="*/ 193710 h 2406085"/>
                  <a:gd name="connsiteX65" fmla="*/ 1771430 w 2406085"/>
                  <a:gd name="connsiteY65" fmla="*/ 141459 h 2406085"/>
                  <a:gd name="connsiteX66" fmla="*/ 1723002 w 2406085"/>
                  <a:gd name="connsiteY66" fmla="*/ 115971 h 2406085"/>
                  <a:gd name="connsiteX67" fmla="*/ 1679672 w 2406085"/>
                  <a:gd name="connsiteY67" fmla="*/ 96855 h 2406085"/>
                  <a:gd name="connsiteX68" fmla="*/ 1636342 w 2406085"/>
                  <a:gd name="connsiteY68" fmla="*/ 79013 h 2406085"/>
                  <a:gd name="connsiteX69" fmla="*/ 1615951 w 2406085"/>
                  <a:gd name="connsiteY69" fmla="*/ 84111 h 2406085"/>
                  <a:gd name="connsiteX70" fmla="*/ 1581543 w 2406085"/>
                  <a:gd name="connsiteY70" fmla="*/ 136362 h 2406085"/>
                  <a:gd name="connsiteX71" fmla="*/ 1548408 w 2406085"/>
                  <a:gd name="connsiteY71" fmla="*/ 189887 h 2406085"/>
                  <a:gd name="connsiteX72" fmla="*/ 1529292 w 2406085"/>
                  <a:gd name="connsiteY72" fmla="*/ 197534 h 2406085"/>
                  <a:gd name="connsiteX73" fmla="*/ 1487236 w 2406085"/>
                  <a:gd name="connsiteY73" fmla="*/ 184789 h 2406085"/>
                  <a:gd name="connsiteX74" fmla="*/ 1457925 w 2406085"/>
                  <a:gd name="connsiteY74" fmla="*/ 177143 h 2406085"/>
                  <a:gd name="connsiteX75" fmla="*/ 1443906 w 2406085"/>
                  <a:gd name="connsiteY75" fmla="*/ 174594 h 2406085"/>
                  <a:gd name="connsiteX76" fmla="*/ 1400576 w 2406085"/>
                  <a:gd name="connsiteY76" fmla="*/ 165673 h 2406085"/>
                  <a:gd name="connsiteX77" fmla="*/ 1371265 w 2406085"/>
                  <a:gd name="connsiteY77" fmla="*/ 159301 h 2406085"/>
                  <a:gd name="connsiteX78" fmla="*/ 1357246 w 2406085"/>
                  <a:gd name="connsiteY78" fmla="*/ 158027 h 2406085"/>
                  <a:gd name="connsiteX79" fmla="*/ 1343228 w 2406085"/>
                  <a:gd name="connsiteY79" fmla="*/ 144008 h 2406085"/>
                  <a:gd name="connsiteX80" fmla="*/ 1336856 w 2406085"/>
                  <a:gd name="connsiteY80" fmla="*/ 81562 h 2406085"/>
                  <a:gd name="connsiteX81" fmla="*/ 1329209 w 2406085"/>
                  <a:gd name="connsiteY81" fmla="*/ 19116 h 2406085"/>
                  <a:gd name="connsiteX82" fmla="*/ 1312642 w 2406085"/>
                  <a:gd name="connsiteY82" fmla="*/ 5098 h 2406085"/>
                  <a:gd name="connsiteX83" fmla="*/ 1299898 w 2406085"/>
                  <a:gd name="connsiteY83" fmla="*/ 3823 h 2406085"/>
                  <a:gd name="connsiteX84" fmla="*/ 1266763 w 2406085"/>
                  <a:gd name="connsiteY84" fmla="*/ 1274 h 2406085"/>
                  <a:gd name="connsiteX85" fmla="*/ 1164810 w 2406085"/>
                  <a:gd name="connsiteY85" fmla="*/ 0 h 2406085"/>
                  <a:gd name="connsiteX86" fmla="*/ 1062858 w 2406085"/>
                  <a:gd name="connsiteY86" fmla="*/ 7646 h 2406085"/>
                  <a:gd name="connsiteX87" fmla="*/ 1029723 w 2406085"/>
                  <a:gd name="connsiteY87" fmla="*/ 12744 h 2406085"/>
                  <a:gd name="connsiteX88" fmla="*/ 1016979 w 2406085"/>
                  <a:gd name="connsiteY88" fmla="*/ 15293 h 2406085"/>
                  <a:gd name="connsiteX89" fmla="*/ 1001686 w 2406085"/>
                  <a:gd name="connsiteY89" fmla="*/ 30586 h 2406085"/>
                  <a:gd name="connsiteX90" fmla="*/ 997863 w 2406085"/>
                  <a:gd name="connsiteY90" fmla="*/ 93032 h 2406085"/>
                  <a:gd name="connsiteX91" fmla="*/ 995314 w 2406085"/>
                  <a:gd name="connsiteY91" fmla="*/ 155478 h 2406085"/>
                  <a:gd name="connsiteX92" fmla="*/ 982570 w 2406085"/>
                  <a:gd name="connsiteY92" fmla="*/ 170771 h 2406085"/>
                  <a:gd name="connsiteX93" fmla="*/ 968551 w 2406085"/>
                  <a:gd name="connsiteY93" fmla="*/ 173320 h 2406085"/>
                  <a:gd name="connsiteX94" fmla="*/ 939240 w 2406085"/>
                  <a:gd name="connsiteY94" fmla="*/ 180966 h 2406085"/>
                  <a:gd name="connsiteX95" fmla="*/ 897184 w 2406085"/>
                  <a:gd name="connsiteY95" fmla="*/ 192436 h 2406085"/>
                  <a:gd name="connsiteX96" fmla="*/ 884440 w 2406085"/>
                  <a:gd name="connsiteY96" fmla="*/ 196259 h 2406085"/>
                  <a:gd name="connsiteX97" fmla="*/ 855129 w 2406085"/>
                  <a:gd name="connsiteY97" fmla="*/ 206454 h 2406085"/>
                  <a:gd name="connsiteX98" fmla="*/ 814348 w 2406085"/>
                  <a:gd name="connsiteY98" fmla="*/ 221747 h 2406085"/>
                  <a:gd name="connsiteX99" fmla="*/ 795232 w 2406085"/>
                  <a:gd name="connsiteY99" fmla="*/ 215375 h 2406085"/>
                  <a:gd name="connsiteX100" fmla="*/ 758274 w 2406085"/>
                  <a:gd name="connsiteY100" fmla="*/ 164399 h 2406085"/>
                  <a:gd name="connsiteX101" fmla="*/ 720042 w 2406085"/>
                  <a:gd name="connsiteY101" fmla="*/ 113422 h 2406085"/>
                  <a:gd name="connsiteX102" fmla="*/ 699651 w 2406085"/>
                  <a:gd name="connsiteY102" fmla="*/ 109599 h 2406085"/>
                  <a:gd name="connsiteX103" fmla="*/ 657596 w 2406085"/>
                  <a:gd name="connsiteY103" fmla="*/ 129990 h 2406085"/>
                  <a:gd name="connsiteX104" fmla="*/ 615540 w 2406085"/>
                  <a:gd name="connsiteY104" fmla="*/ 151655 h 2406085"/>
                  <a:gd name="connsiteX105" fmla="*/ 569661 w 2406085"/>
                  <a:gd name="connsiteY105" fmla="*/ 179692 h 2406085"/>
                  <a:gd name="connsiteX106" fmla="*/ 485550 w 2406085"/>
                  <a:gd name="connsiteY106" fmla="*/ 237040 h 2406085"/>
                  <a:gd name="connsiteX107" fmla="*/ 448592 w 2406085"/>
                  <a:gd name="connsiteY107" fmla="*/ 265077 h 2406085"/>
                  <a:gd name="connsiteX108" fmla="*/ 442220 w 2406085"/>
                  <a:gd name="connsiteY108" fmla="*/ 285468 h 2406085"/>
                  <a:gd name="connsiteX109" fmla="*/ 470257 w 2406085"/>
                  <a:gd name="connsiteY109" fmla="*/ 341542 h 2406085"/>
                  <a:gd name="connsiteX110" fmla="*/ 499569 w 2406085"/>
                  <a:gd name="connsiteY110" fmla="*/ 396341 h 2406085"/>
                  <a:gd name="connsiteX111" fmla="*/ 497020 w 2406085"/>
                  <a:gd name="connsiteY111" fmla="*/ 416732 h 2406085"/>
                  <a:gd name="connsiteX112" fmla="*/ 433299 w 2406085"/>
                  <a:gd name="connsiteY112" fmla="*/ 477904 h 2406085"/>
                  <a:gd name="connsiteX113" fmla="*/ 375951 w 2406085"/>
                  <a:gd name="connsiteY113" fmla="*/ 545447 h 2406085"/>
                  <a:gd name="connsiteX114" fmla="*/ 355560 w 2406085"/>
                  <a:gd name="connsiteY114" fmla="*/ 549271 h 2406085"/>
                  <a:gd name="connsiteX115" fmla="*/ 298212 w 2406085"/>
                  <a:gd name="connsiteY115" fmla="*/ 523782 h 2406085"/>
                  <a:gd name="connsiteX116" fmla="*/ 240863 w 2406085"/>
                  <a:gd name="connsiteY116" fmla="*/ 499569 h 2406085"/>
                  <a:gd name="connsiteX117" fmla="*/ 220473 w 2406085"/>
                  <a:gd name="connsiteY117" fmla="*/ 507215 h 2406085"/>
                  <a:gd name="connsiteX118" fmla="*/ 193710 w 2406085"/>
                  <a:gd name="connsiteY118" fmla="*/ 545447 h 2406085"/>
                  <a:gd name="connsiteX119" fmla="*/ 141459 w 2406085"/>
                  <a:gd name="connsiteY119" fmla="*/ 633382 h 2406085"/>
                  <a:gd name="connsiteX120" fmla="*/ 115971 w 2406085"/>
                  <a:gd name="connsiteY120" fmla="*/ 681809 h 2406085"/>
                  <a:gd name="connsiteX121" fmla="*/ 96855 w 2406085"/>
                  <a:gd name="connsiteY121" fmla="*/ 725139 h 2406085"/>
                  <a:gd name="connsiteX122" fmla="*/ 79013 w 2406085"/>
                  <a:gd name="connsiteY122" fmla="*/ 768469 h 2406085"/>
                  <a:gd name="connsiteX123" fmla="*/ 84111 w 2406085"/>
                  <a:gd name="connsiteY123" fmla="*/ 788860 h 2406085"/>
                  <a:gd name="connsiteX124" fmla="*/ 136362 w 2406085"/>
                  <a:gd name="connsiteY124" fmla="*/ 823269 h 2406085"/>
                  <a:gd name="connsiteX125" fmla="*/ 189887 w 2406085"/>
                  <a:gd name="connsiteY125" fmla="*/ 856403 h 2406085"/>
                  <a:gd name="connsiteX126" fmla="*/ 197534 w 2406085"/>
                  <a:gd name="connsiteY126" fmla="*/ 875519 h 2406085"/>
                  <a:gd name="connsiteX127" fmla="*/ 184789 w 2406085"/>
                  <a:gd name="connsiteY127" fmla="*/ 917575 h 2406085"/>
                  <a:gd name="connsiteX128" fmla="*/ 177143 w 2406085"/>
                  <a:gd name="connsiteY128" fmla="*/ 946886 h 2406085"/>
                  <a:gd name="connsiteX129" fmla="*/ 174594 w 2406085"/>
                  <a:gd name="connsiteY129" fmla="*/ 960905 h 2406085"/>
                  <a:gd name="connsiteX130" fmla="*/ 165673 w 2406085"/>
                  <a:gd name="connsiteY130" fmla="*/ 1004235 h 2406085"/>
                  <a:gd name="connsiteX131" fmla="*/ 159301 w 2406085"/>
                  <a:gd name="connsiteY131" fmla="*/ 1033546 h 2406085"/>
                  <a:gd name="connsiteX132" fmla="*/ 158027 w 2406085"/>
                  <a:gd name="connsiteY132" fmla="*/ 1047565 h 2406085"/>
                  <a:gd name="connsiteX133" fmla="*/ 144008 w 2406085"/>
                  <a:gd name="connsiteY133" fmla="*/ 1061583 h 2406085"/>
                  <a:gd name="connsiteX134" fmla="*/ 81562 w 2406085"/>
                  <a:gd name="connsiteY134" fmla="*/ 1067955 h 2406085"/>
                  <a:gd name="connsiteX135" fmla="*/ 19116 w 2406085"/>
                  <a:gd name="connsiteY135" fmla="*/ 1075602 h 2406085"/>
                  <a:gd name="connsiteX136" fmla="*/ 5098 w 2406085"/>
                  <a:gd name="connsiteY136" fmla="*/ 1092169 h 2406085"/>
                  <a:gd name="connsiteX137" fmla="*/ 3823 w 2406085"/>
                  <a:gd name="connsiteY137" fmla="*/ 1104913 h 2406085"/>
                  <a:gd name="connsiteX138" fmla="*/ 1274 w 2406085"/>
                  <a:gd name="connsiteY138" fmla="*/ 1138048 h 2406085"/>
                  <a:gd name="connsiteX139" fmla="*/ 0 w 2406085"/>
                  <a:gd name="connsiteY139" fmla="*/ 1240001 h 2406085"/>
                  <a:gd name="connsiteX140" fmla="*/ 7646 w 2406085"/>
                  <a:gd name="connsiteY140" fmla="*/ 1341954 h 2406085"/>
                  <a:gd name="connsiteX141" fmla="*/ 12744 w 2406085"/>
                  <a:gd name="connsiteY141" fmla="*/ 1375088 h 2406085"/>
                  <a:gd name="connsiteX142" fmla="*/ 15293 w 2406085"/>
                  <a:gd name="connsiteY142" fmla="*/ 1387832 h 2406085"/>
                  <a:gd name="connsiteX143" fmla="*/ 30586 w 2406085"/>
                  <a:gd name="connsiteY143" fmla="*/ 1403125 h 2406085"/>
                  <a:gd name="connsiteX144" fmla="*/ 93032 w 2406085"/>
                  <a:gd name="connsiteY144" fmla="*/ 1406949 h 2406085"/>
                  <a:gd name="connsiteX145" fmla="*/ 155478 w 2406085"/>
                  <a:gd name="connsiteY145" fmla="*/ 1409497 h 2406085"/>
                  <a:gd name="connsiteX146" fmla="*/ 170771 w 2406085"/>
                  <a:gd name="connsiteY146" fmla="*/ 1422241 h 2406085"/>
                  <a:gd name="connsiteX147" fmla="*/ 173320 w 2406085"/>
                  <a:gd name="connsiteY147" fmla="*/ 1436260 h 2406085"/>
                  <a:gd name="connsiteX148" fmla="*/ 180966 w 2406085"/>
                  <a:gd name="connsiteY148" fmla="*/ 1465571 h 2406085"/>
                  <a:gd name="connsiteX149" fmla="*/ 192436 w 2406085"/>
                  <a:gd name="connsiteY149" fmla="*/ 1507627 h 2406085"/>
                  <a:gd name="connsiteX150" fmla="*/ 196259 w 2406085"/>
                  <a:gd name="connsiteY150" fmla="*/ 1520371 h 2406085"/>
                  <a:gd name="connsiteX151" fmla="*/ 206454 w 2406085"/>
                  <a:gd name="connsiteY151" fmla="*/ 1549682 h 2406085"/>
                  <a:gd name="connsiteX152" fmla="*/ 221747 w 2406085"/>
                  <a:gd name="connsiteY152" fmla="*/ 1590463 h 2406085"/>
                  <a:gd name="connsiteX153" fmla="*/ 215375 w 2406085"/>
                  <a:gd name="connsiteY153" fmla="*/ 1609580 h 2406085"/>
                  <a:gd name="connsiteX154" fmla="*/ 164399 w 2406085"/>
                  <a:gd name="connsiteY154" fmla="*/ 1646537 h 2406085"/>
                  <a:gd name="connsiteX155" fmla="*/ 113422 w 2406085"/>
                  <a:gd name="connsiteY155" fmla="*/ 1684770 h 2406085"/>
                  <a:gd name="connsiteX156" fmla="*/ 109599 w 2406085"/>
                  <a:gd name="connsiteY156" fmla="*/ 1705160 h 2406085"/>
                  <a:gd name="connsiteX157" fmla="*/ 129990 w 2406085"/>
                  <a:gd name="connsiteY157" fmla="*/ 1747216 h 2406085"/>
                  <a:gd name="connsiteX158" fmla="*/ 151655 w 2406085"/>
                  <a:gd name="connsiteY158" fmla="*/ 1789271 h 2406085"/>
                  <a:gd name="connsiteX159" fmla="*/ 180966 w 2406085"/>
                  <a:gd name="connsiteY159" fmla="*/ 1836424 h 2406085"/>
                  <a:gd name="connsiteX160" fmla="*/ 238315 w 2406085"/>
                  <a:gd name="connsiteY160" fmla="*/ 1920535 h 2406085"/>
                  <a:gd name="connsiteX161" fmla="*/ 266352 w 2406085"/>
                  <a:gd name="connsiteY161" fmla="*/ 1957493 h 2406085"/>
                  <a:gd name="connsiteX162" fmla="*/ 286742 w 2406085"/>
                  <a:gd name="connsiteY162" fmla="*/ 1963865 h 2406085"/>
                  <a:gd name="connsiteX163" fmla="*/ 342816 w 2406085"/>
                  <a:gd name="connsiteY163" fmla="*/ 1935829 h 2406085"/>
                  <a:gd name="connsiteX164" fmla="*/ 397616 w 2406085"/>
                  <a:gd name="connsiteY164" fmla="*/ 1906517 h 2406085"/>
                  <a:gd name="connsiteX165" fmla="*/ 418006 w 2406085"/>
                  <a:gd name="connsiteY165" fmla="*/ 1909066 h 2406085"/>
                  <a:gd name="connsiteX166" fmla="*/ 479178 w 2406085"/>
                  <a:gd name="connsiteY166" fmla="*/ 1972786 h 2406085"/>
                  <a:gd name="connsiteX167" fmla="*/ 546722 w 2406085"/>
                  <a:gd name="connsiteY167" fmla="*/ 2030135 h 2406085"/>
                  <a:gd name="connsiteX168" fmla="*/ 550545 w 2406085"/>
                  <a:gd name="connsiteY168" fmla="*/ 2050525 h 2406085"/>
                  <a:gd name="connsiteX169" fmla="*/ 525057 w 2406085"/>
                  <a:gd name="connsiteY169" fmla="*/ 2107874 h 2406085"/>
                  <a:gd name="connsiteX170" fmla="*/ 500843 w 2406085"/>
                  <a:gd name="connsiteY170" fmla="*/ 2165222 h 2406085"/>
                  <a:gd name="connsiteX171" fmla="*/ 508489 w 2406085"/>
                  <a:gd name="connsiteY171" fmla="*/ 2185613 h 2406085"/>
                  <a:gd name="connsiteX172" fmla="*/ 546722 w 2406085"/>
                  <a:gd name="connsiteY172" fmla="*/ 2212375 h 2406085"/>
                  <a:gd name="connsiteX173" fmla="*/ 634656 w 2406085"/>
                  <a:gd name="connsiteY173" fmla="*/ 2264626 h 2406085"/>
                  <a:gd name="connsiteX174" fmla="*/ 683084 w 2406085"/>
                  <a:gd name="connsiteY174" fmla="*/ 2290114 h 2406085"/>
                  <a:gd name="connsiteX175" fmla="*/ 726414 w 2406085"/>
                  <a:gd name="connsiteY175" fmla="*/ 2309231 h 2406085"/>
                  <a:gd name="connsiteX176" fmla="*/ 769743 w 2406085"/>
                  <a:gd name="connsiteY176" fmla="*/ 2327072 h 2406085"/>
                  <a:gd name="connsiteX177" fmla="*/ 790134 w 2406085"/>
                  <a:gd name="connsiteY177" fmla="*/ 2321975 h 2406085"/>
                  <a:gd name="connsiteX178" fmla="*/ 824543 w 2406085"/>
                  <a:gd name="connsiteY178" fmla="*/ 2269724 h 2406085"/>
                  <a:gd name="connsiteX179" fmla="*/ 857678 w 2406085"/>
                  <a:gd name="connsiteY179" fmla="*/ 2216199 h 2406085"/>
                  <a:gd name="connsiteX180" fmla="*/ 876794 w 2406085"/>
                  <a:gd name="connsiteY180" fmla="*/ 2208552 h 2406085"/>
                  <a:gd name="connsiteX181" fmla="*/ 918850 w 2406085"/>
                  <a:gd name="connsiteY181" fmla="*/ 2221296 h 2406085"/>
                  <a:gd name="connsiteX182" fmla="*/ 948161 w 2406085"/>
                  <a:gd name="connsiteY182" fmla="*/ 2228943 h 2406085"/>
                  <a:gd name="connsiteX183" fmla="*/ 962179 w 2406085"/>
                  <a:gd name="connsiteY183" fmla="*/ 2231491 h 2406085"/>
                  <a:gd name="connsiteX184" fmla="*/ 1005509 w 2406085"/>
                  <a:gd name="connsiteY184" fmla="*/ 2240412 h 2406085"/>
                  <a:gd name="connsiteX185" fmla="*/ 1034820 w 2406085"/>
                  <a:gd name="connsiteY185" fmla="*/ 2246785 h 2406085"/>
                  <a:gd name="connsiteX186" fmla="*/ 1048839 w 2406085"/>
                  <a:gd name="connsiteY186" fmla="*/ 2248059 h 2406085"/>
                  <a:gd name="connsiteX187" fmla="*/ 1062858 w 2406085"/>
                  <a:gd name="connsiteY187" fmla="*/ 2262077 h 2406085"/>
                  <a:gd name="connsiteX188" fmla="*/ 1069230 w 2406085"/>
                  <a:gd name="connsiteY188" fmla="*/ 2324524 h 2406085"/>
                  <a:gd name="connsiteX189" fmla="*/ 1076876 w 2406085"/>
                  <a:gd name="connsiteY189" fmla="*/ 2386970 h 2406085"/>
                  <a:gd name="connsiteX190" fmla="*/ 1093443 w 2406085"/>
                  <a:gd name="connsiteY190" fmla="*/ 2400988 h 2406085"/>
                  <a:gd name="connsiteX191" fmla="*/ 1106188 w 2406085"/>
                  <a:gd name="connsiteY191" fmla="*/ 2402262 h 2406085"/>
                  <a:gd name="connsiteX192" fmla="*/ 1139322 w 2406085"/>
                  <a:gd name="connsiteY192" fmla="*/ 2404811 h 2406085"/>
                  <a:gd name="connsiteX193" fmla="*/ 1241275 w 2406085"/>
                  <a:gd name="connsiteY193" fmla="*/ 2406086 h 2406085"/>
                  <a:gd name="connsiteX194" fmla="*/ 1343228 w 2406085"/>
                  <a:gd name="connsiteY194" fmla="*/ 2398439 h 2406085"/>
                  <a:gd name="connsiteX195" fmla="*/ 1376363 w 2406085"/>
                  <a:gd name="connsiteY195" fmla="*/ 2393342 h 2406085"/>
                  <a:gd name="connsiteX196" fmla="*/ 1389107 w 2406085"/>
                  <a:gd name="connsiteY196" fmla="*/ 2390793 h 2406085"/>
                  <a:gd name="connsiteX197" fmla="*/ 1404399 w 2406085"/>
                  <a:gd name="connsiteY197" fmla="*/ 2375500 h 2406085"/>
                  <a:gd name="connsiteX198" fmla="*/ 1408223 w 2406085"/>
                  <a:gd name="connsiteY198" fmla="*/ 2313054 h 2406085"/>
                  <a:gd name="connsiteX199" fmla="*/ 1410771 w 2406085"/>
                  <a:gd name="connsiteY199" fmla="*/ 2250608 h 2406085"/>
                  <a:gd name="connsiteX200" fmla="*/ 1423515 w 2406085"/>
                  <a:gd name="connsiteY200" fmla="*/ 2235315 h 2406085"/>
                  <a:gd name="connsiteX201" fmla="*/ 1437534 w 2406085"/>
                  <a:gd name="connsiteY201" fmla="*/ 2232766 h 2406085"/>
                  <a:gd name="connsiteX202" fmla="*/ 1466846 w 2406085"/>
                  <a:gd name="connsiteY202" fmla="*/ 2225119 h 2406085"/>
                  <a:gd name="connsiteX203" fmla="*/ 1508901 w 2406085"/>
                  <a:gd name="connsiteY203" fmla="*/ 2213650 h 2406085"/>
                  <a:gd name="connsiteX204" fmla="*/ 1521645 w 2406085"/>
                  <a:gd name="connsiteY204" fmla="*/ 2209827 h 2406085"/>
                  <a:gd name="connsiteX205" fmla="*/ 1550956 w 2406085"/>
                  <a:gd name="connsiteY205" fmla="*/ 2199631 h 2406085"/>
                  <a:gd name="connsiteX206" fmla="*/ 1591738 w 2406085"/>
                  <a:gd name="connsiteY206" fmla="*/ 2183064 h 2406085"/>
                  <a:gd name="connsiteX207" fmla="*/ 1610854 w 2406085"/>
                  <a:gd name="connsiteY207" fmla="*/ 2189436 h 2406085"/>
                  <a:gd name="connsiteX208" fmla="*/ 1647812 w 2406085"/>
                  <a:gd name="connsiteY208" fmla="*/ 2240412 h 2406085"/>
                  <a:gd name="connsiteX209" fmla="*/ 1686044 w 2406085"/>
                  <a:gd name="connsiteY209" fmla="*/ 2291389 h 2406085"/>
                  <a:gd name="connsiteX210" fmla="*/ 1707709 w 2406085"/>
                  <a:gd name="connsiteY210" fmla="*/ 2295212 h 2406085"/>
                  <a:gd name="connsiteX211" fmla="*/ 1749764 w 2406085"/>
                  <a:gd name="connsiteY211" fmla="*/ 2274821 h 2406085"/>
                  <a:gd name="connsiteX212" fmla="*/ 1791820 w 2406085"/>
                  <a:gd name="connsiteY212" fmla="*/ 2253157 h 2406085"/>
                  <a:gd name="connsiteX213" fmla="*/ 1837699 w 2406085"/>
                  <a:gd name="connsiteY213" fmla="*/ 2225119 h 2406085"/>
                  <a:gd name="connsiteX214" fmla="*/ 1921810 w 2406085"/>
                  <a:gd name="connsiteY214" fmla="*/ 2167771 h 2406085"/>
                  <a:gd name="connsiteX215" fmla="*/ 1958768 w 2406085"/>
                  <a:gd name="connsiteY215" fmla="*/ 2138460 h 2406085"/>
                  <a:gd name="connsiteX216" fmla="*/ 1963866 w 2406085"/>
                  <a:gd name="connsiteY216" fmla="*/ 2119344 h 2406085"/>
                  <a:gd name="connsiteX217" fmla="*/ 728962 w 2406085"/>
                  <a:gd name="connsiteY217" fmla="*/ 1708983 h 2406085"/>
                  <a:gd name="connsiteX218" fmla="*/ 697102 w 2406085"/>
                  <a:gd name="connsiteY218" fmla="*/ 731511 h 2406085"/>
                  <a:gd name="connsiteX219" fmla="*/ 1674574 w 2406085"/>
                  <a:gd name="connsiteY219" fmla="*/ 699651 h 2406085"/>
                  <a:gd name="connsiteX220" fmla="*/ 1706435 w 2406085"/>
                  <a:gd name="connsiteY220" fmla="*/ 1677123 h 2406085"/>
                  <a:gd name="connsiteX221" fmla="*/ 728962 w 2406085"/>
                  <a:gd name="connsiteY221" fmla="*/ 1708983 h 24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2406085" h="2406085">
                    <a:moveTo>
                      <a:pt x="1963866" y="2119344"/>
                    </a:moveTo>
                    <a:cubicBezTo>
                      <a:pt x="1963866" y="2119344"/>
                      <a:pt x="1949847" y="2091306"/>
                      <a:pt x="1935828" y="2063270"/>
                    </a:cubicBezTo>
                    <a:cubicBezTo>
                      <a:pt x="1921810" y="2035232"/>
                      <a:pt x="1906517" y="2008470"/>
                      <a:pt x="1906517" y="2008470"/>
                    </a:cubicBezTo>
                    <a:cubicBezTo>
                      <a:pt x="1902694" y="2002098"/>
                      <a:pt x="1903968" y="1993177"/>
                      <a:pt x="1909066" y="1988079"/>
                    </a:cubicBezTo>
                    <a:lnTo>
                      <a:pt x="1972786" y="1926908"/>
                    </a:lnTo>
                    <a:lnTo>
                      <a:pt x="2030135" y="1859364"/>
                    </a:lnTo>
                    <a:cubicBezTo>
                      <a:pt x="2035232" y="1854266"/>
                      <a:pt x="2042879" y="1851717"/>
                      <a:pt x="2050525" y="1855541"/>
                    </a:cubicBezTo>
                    <a:cubicBezTo>
                      <a:pt x="2050525" y="1855541"/>
                      <a:pt x="2078562" y="1868285"/>
                      <a:pt x="2107874" y="1881029"/>
                    </a:cubicBezTo>
                    <a:cubicBezTo>
                      <a:pt x="2135911" y="1892498"/>
                      <a:pt x="2165222" y="1905242"/>
                      <a:pt x="2165222" y="1905242"/>
                    </a:cubicBezTo>
                    <a:cubicBezTo>
                      <a:pt x="2172869" y="1907791"/>
                      <a:pt x="2180515" y="1905242"/>
                      <a:pt x="2185613" y="1897596"/>
                    </a:cubicBezTo>
                    <a:cubicBezTo>
                      <a:pt x="2185613" y="1897596"/>
                      <a:pt x="2195808" y="1882303"/>
                      <a:pt x="2212375" y="1859364"/>
                    </a:cubicBezTo>
                    <a:cubicBezTo>
                      <a:pt x="2228943" y="1836424"/>
                      <a:pt x="2246784" y="1803290"/>
                      <a:pt x="2264626" y="1771429"/>
                    </a:cubicBezTo>
                    <a:cubicBezTo>
                      <a:pt x="2273547" y="1754862"/>
                      <a:pt x="2282468" y="1739569"/>
                      <a:pt x="2290114" y="1723002"/>
                    </a:cubicBezTo>
                    <a:cubicBezTo>
                      <a:pt x="2296486" y="1706435"/>
                      <a:pt x="2304133" y="1692416"/>
                      <a:pt x="2309230" y="1679672"/>
                    </a:cubicBezTo>
                    <a:cubicBezTo>
                      <a:pt x="2320700" y="1654184"/>
                      <a:pt x="2327072" y="1636342"/>
                      <a:pt x="2327072" y="1636342"/>
                    </a:cubicBezTo>
                    <a:cubicBezTo>
                      <a:pt x="2330895" y="1628696"/>
                      <a:pt x="2328346" y="1619775"/>
                      <a:pt x="2321974" y="1615952"/>
                    </a:cubicBezTo>
                    <a:cubicBezTo>
                      <a:pt x="2321974" y="1615952"/>
                      <a:pt x="2295212" y="1598110"/>
                      <a:pt x="2269724" y="1581542"/>
                    </a:cubicBezTo>
                    <a:cubicBezTo>
                      <a:pt x="2242961" y="1564975"/>
                      <a:pt x="2216199" y="1548408"/>
                      <a:pt x="2216199" y="1548408"/>
                    </a:cubicBezTo>
                    <a:cubicBezTo>
                      <a:pt x="2209827" y="1544585"/>
                      <a:pt x="2207278" y="1536938"/>
                      <a:pt x="2208552" y="1529292"/>
                    </a:cubicBezTo>
                    <a:cubicBezTo>
                      <a:pt x="2208552" y="1529292"/>
                      <a:pt x="2214924" y="1507627"/>
                      <a:pt x="2221296" y="1487236"/>
                    </a:cubicBezTo>
                    <a:cubicBezTo>
                      <a:pt x="2225120" y="1477041"/>
                      <a:pt x="2227668" y="1465571"/>
                      <a:pt x="2228943" y="1457925"/>
                    </a:cubicBezTo>
                    <a:cubicBezTo>
                      <a:pt x="2230217" y="1450278"/>
                      <a:pt x="2231492" y="1443906"/>
                      <a:pt x="2231492" y="1443906"/>
                    </a:cubicBezTo>
                    <a:cubicBezTo>
                      <a:pt x="2231492" y="1443906"/>
                      <a:pt x="2236589" y="1422241"/>
                      <a:pt x="2240412" y="1400576"/>
                    </a:cubicBezTo>
                    <a:cubicBezTo>
                      <a:pt x="2242961" y="1389106"/>
                      <a:pt x="2244236" y="1378911"/>
                      <a:pt x="2246784" y="1371265"/>
                    </a:cubicBezTo>
                    <a:cubicBezTo>
                      <a:pt x="2248059" y="1363618"/>
                      <a:pt x="2248059" y="1357246"/>
                      <a:pt x="2248059" y="1357246"/>
                    </a:cubicBezTo>
                    <a:cubicBezTo>
                      <a:pt x="2249333" y="1349600"/>
                      <a:pt x="2254431" y="1344502"/>
                      <a:pt x="2262077" y="1343228"/>
                    </a:cubicBezTo>
                    <a:cubicBezTo>
                      <a:pt x="2262077" y="1343228"/>
                      <a:pt x="2292663" y="1340679"/>
                      <a:pt x="2324523" y="1336856"/>
                    </a:cubicBezTo>
                    <a:cubicBezTo>
                      <a:pt x="2355109" y="1333033"/>
                      <a:pt x="2386969" y="1329209"/>
                      <a:pt x="2386969" y="1329209"/>
                    </a:cubicBezTo>
                    <a:cubicBezTo>
                      <a:pt x="2394616" y="1327935"/>
                      <a:pt x="2400988" y="1321563"/>
                      <a:pt x="2400988" y="1312642"/>
                    </a:cubicBezTo>
                    <a:cubicBezTo>
                      <a:pt x="2400988" y="1312642"/>
                      <a:pt x="2402262" y="1307544"/>
                      <a:pt x="2402262" y="1299898"/>
                    </a:cubicBezTo>
                    <a:cubicBezTo>
                      <a:pt x="2403537" y="1292252"/>
                      <a:pt x="2404811" y="1280782"/>
                      <a:pt x="2404811" y="1266763"/>
                    </a:cubicBezTo>
                    <a:cubicBezTo>
                      <a:pt x="2404811" y="1238726"/>
                      <a:pt x="2406086" y="1201768"/>
                      <a:pt x="2406086" y="1164811"/>
                    </a:cubicBezTo>
                    <a:cubicBezTo>
                      <a:pt x="2403537" y="1127852"/>
                      <a:pt x="2399713" y="1090895"/>
                      <a:pt x="2398439" y="1062858"/>
                    </a:cubicBezTo>
                    <a:cubicBezTo>
                      <a:pt x="2397165" y="1048839"/>
                      <a:pt x="2394616" y="1037370"/>
                      <a:pt x="2393341" y="1029723"/>
                    </a:cubicBezTo>
                    <a:cubicBezTo>
                      <a:pt x="2392067" y="1022077"/>
                      <a:pt x="2390793" y="1016979"/>
                      <a:pt x="2390793" y="1016979"/>
                    </a:cubicBezTo>
                    <a:cubicBezTo>
                      <a:pt x="2389518" y="1008058"/>
                      <a:pt x="2383146" y="1001686"/>
                      <a:pt x="2375500" y="1001686"/>
                    </a:cubicBezTo>
                    <a:cubicBezTo>
                      <a:pt x="2375500" y="1001686"/>
                      <a:pt x="2343640" y="1000411"/>
                      <a:pt x="2313054" y="997863"/>
                    </a:cubicBezTo>
                    <a:cubicBezTo>
                      <a:pt x="2282468" y="996588"/>
                      <a:pt x="2250608" y="995314"/>
                      <a:pt x="2250608" y="995314"/>
                    </a:cubicBezTo>
                    <a:cubicBezTo>
                      <a:pt x="2242961" y="995314"/>
                      <a:pt x="2236589" y="990216"/>
                      <a:pt x="2235315" y="982570"/>
                    </a:cubicBezTo>
                    <a:cubicBezTo>
                      <a:pt x="2235315" y="982570"/>
                      <a:pt x="2234040" y="977472"/>
                      <a:pt x="2232766" y="968551"/>
                    </a:cubicBezTo>
                    <a:cubicBezTo>
                      <a:pt x="2230217" y="960905"/>
                      <a:pt x="2227668" y="949435"/>
                      <a:pt x="2225120" y="939240"/>
                    </a:cubicBezTo>
                    <a:cubicBezTo>
                      <a:pt x="2218748" y="917575"/>
                      <a:pt x="2213650" y="897185"/>
                      <a:pt x="2213650" y="897185"/>
                    </a:cubicBezTo>
                    <a:cubicBezTo>
                      <a:pt x="2213650" y="897185"/>
                      <a:pt x="2212375" y="892087"/>
                      <a:pt x="2209827" y="884440"/>
                    </a:cubicBezTo>
                    <a:cubicBezTo>
                      <a:pt x="2208552" y="876794"/>
                      <a:pt x="2204729" y="865324"/>
                      <a:pt x="2200905" y="855129"/>
                    </a:cubicBezTo>
                    <a:cubicBezTo>
                      <a:pt x="2193259" y="834738"/>
                      <a:pt x="2184338" y="814348"/>
                      <a:pt x="2184338" y="814348"/>
                    </a:cubicBezTo>
                    <a:cubicBezTo>
                      <a:pt x="2181789" y="807976"/>
                      <a:pt x="2184338" y="799055"/>
                      <a:pt x="2190710" y="795232"/>
                    </a:cubicBezTo>
                    <a:cubicBezTo>
                      <a:pt x="2190710" y="795232"/>
                      <a:pt x="2216199" y="777390"/>
                      <a:pt x="2241687" y="758274"/>
                    </a:cubicBezTo>
                    <a:cubicBezTo>
                      <a:pt x="2267175" y="739157"/>
                      <a:pt x="2292663" y="720041"/>
                      <a:pt x="2292663" y="720041"/>
                    </a:cubicBezTo>
                    <a:cubicBezTo>
                      <a:pt x="2299035" y="714944"/>
                      <a:pt x="2300310" y="707297"/>
                      <a:pt x="2296486" y="698377"/>
                    </a:cubicBezTo>
                    <a:cubicBezTo>
                      <a:pt x="2296486" y="698377"/>
                      <a:pt x="2288840" y="681809"/>
                      <a:pt x="2276096" y="656321"/>
                    </a:cubicBezTo>
                    <a:cubicBezTo>
                      <a:pt x="2269724" y="643577"/>
                      <a:pt x="2262077" y="629559"/>
                      <a:pt x="2254431" y="614265"/>
                    </a:cubicBezTo>
                    <a:cubicBezTo>
                      <a:pt x="2245510" y="598972"/>
                      <a:pt x="2235315" y="583680"/>
                      <a:pt x="2225120" y="568387"/>
                    </a:cubicBezTo>
                    <a:cubicBezTo>
                      <a:pt x="2204729" y="536526"/>
                      <a:pt x="2185613" y="504666"/>
                      <a:pt x="2167771" y="484276"/>
                    </a:cubicBezTo>
                    <a:cubicBezTo>
                      <a:pt x="2151204" y="462611"/>
                      <a:pt x="2139734" y="447318"/>
                      <a:pt x="2139734" y="447318"/>
                    </a:cubicBezTo>
                    <a:cubicBezTo>
                      <a:pt x="2134636" y="440946"/>
                      <a:pt x="2125715" y="438397"/>
                      <a:pt x="2119343" y="440946"/>
                    </a:cubicBezTo>
                    <a:cubicBezTo>
                      <a:pt x="2119343" y="440946"/>
                      <a:pt x="2091306" y="454964"/>
                      <a:pt x="2063269" y="468983"/>
                    </a:cubicBezTo>
                    <a:cubicBezTo>
                      <a:pt x="2036507" y="484276"/>
                      <a:pt x="2008470" y="498294"/>
                      <a:pt x="2008470" y="498294"/>
                    </a:cubicBezTo>
                    <a:cubicBezTo>
                      <a:pt x="2002098" y="502117"/>
                      <a:pt x="1993177" y="500843"/>
                      <a:pt x="1988079" y="495745"/>
                    </a:cubicBezTo>
                    <a:lnTo>
                      <a:pt x="1926907" y="432025"/>
                    </a:lnTo>
                    <a:lnTo>
                      <a:pt x="1859364" y="374676"/>
                    </a:lnTo>
                    <a:cubicBezTo>
                      <a:pt x="1852992" y="369579"/>
                      <a:pt x="1851717" y="361932"/>
                      <a:pt x="1855541" y="354286"/>
                    </a:cubicBezTo>
                    <a:cubicBezTo>
                      <a:pt x="1855541" y="354286"/>
                      <a:pt x="1868285" y="326249"/>
                      <a:pt x="1881029" y="298212"/>
                    </a:cubicBezTo>
                    <a:cubicBezTo>
                      <a:pt x="1892499" y="268900"/>
                      <a:pt x="1905243" y="240863"/>
                      <a:pt x="1905243" y="240863"/>
                    </a:cubicBezTo>
                    <a:cubicBezTo>
                      <a:pt x="1907791" y="234491"/>
                      <a:pt x="1905243" y="225570"/>
                      <a:pt x="1897596" y="220473"/>
                    </a:cubicBezTo>
                    <a:cubicBezTo>
                      <a:pt x="1897596" y="220473"/>
                      <a:pt x="1882303" y="210278"/>
                      <a:pt x="1859364" y="193710"/>
                    </a:cubicBezTo>
                    <a:cubicBezTo>
                      <a:pt x="1836425" y="177143"/>
                      <a:pt x="1803290" y="159301"/>
                      <a:pt x="1771430" y="141459"/>
                    </a:cubicBezTo>
                    <a:cubicBezTo>
                      <a:pt x="1754862" y="132539"/>
                      <a:pt x="1738295" y="123618"/>
                      <a:pt x="1723002" y="115971"/>
                    </a:cubicBezTo>
                    <a:cubicBezTo>
                      <a:pt x="1706435" y="109599"/>
                      <a:pt x="1692416" y="103227"/>
                      <a:pt x="1679672" y="96855"/>
                    </a:cubicBezTo>
                    <a:cubicBezTo>
                      <a:pt x="1654184" y="85385"/>
                      <a:pt x="1636342" y="79013"/>
                      <a:pt x="1636342" y="79013"/>
                    </a:cubicBezTo>
                    <a:cubicBezTo>
                      <a:pt x="1628696" y="75190"/>
                      <a:pt x="1619775" y="77739"/>
                      <a:pt x="1615951" y="84111"/>
                    </a:cubicBezTo>
                    <a:cubicBezTo>
                      <a:pt x="1615951" y="84111"/>
                      <a:pt x="1598110" y="110874"/>
                      <a:pt x="1581543" y="136362"/>
                    </a:cubicBezTo>
                    <a:cubicBezTo>
                      <a:pt x="1564975" y="163124"/>
                      <a:pt x="1548408" y="189887"/>
                      <a:pt x="1548408" y="189887"/>
                    </a:cubicBezTo>
                    <a:cubicBezTo>
                      <a:pt x="1544584" y="196259"/>
                      <a:pt x="1536938" y="198808"/>
                      <a:pt x="1529292" y="197534"/>
                    </a:cubicBezTo>
                    <a:cubicBezTo>
                      <a:pt x="1529292" y="197534"/>
                      <a:pt x="1507627" y="191161"/>
                      <a:pt x="1487236" y="184789"/>
                    </a:cubicBezTo>
                    <a:cubicBezTo>
                      <a:pt x="1477041" y="180966"/>
                      <a:pt x="1465571" y="178417"/>
                      <a:pt x="1457925" y="177143"/>
                    </a:cubicBezTo>
                    <a:cubicBezTo>
                      <a:pt x="1450278" y="175869"/>
                      <a:pt x="1443906" y="174594"/>
                      <a:pt x="1443906" y="174594"/>
                    </a:cubicBezTo>
                    <a:cubicBezTo>
                      <a:pt x="1443906" y="174594"/>
                      <a:pt x="1422241" y="169497"/>
                      <a:pt x="1400576" y="165673"/>
                    </a:cubicBezTo>
                    <a:cubicBezTo>
                      <a:pt x="1390381" y="163124"/>
                      <a:pt x="1378911" y="160576"/>
                      <a:pt x="1371265" y="159301"/>
                    </a:cubicBezTo>
                    <a:cubicBezTo>
                      <a:pt x="1363618" y="158027"/>
                      <a:pt x="1357246" y="158027"/>
                      <a:pt x="1357246" y="158027"/>
                    </a:cubicBezTo>
                    <a:cubicBezTo>
                      <a:pt x="1349600" y="156752"/>
                      <a:pt x="1344502" y="151655"/>
                      <a:pt x="1343228" y="144008"/>
                    </a:cubicBezTo>
                    <a:cubicBezTo>
                      <a:pt x="1343228" y="144008"/>
                      <a:pt x="1340679" y="113422"/>
                      <a:pt x="1336856" y="81562"/>
                    </a:cubicBezTo>
                    <a:cubicBezTo>
                      <a:pt x="1333033" y="50976"/>
                      <a:pt x="1329209" y="19116"/>
                      <a:pt x="1329209" y="19116"/>
                    </a:cubicBezTo>
                    <a:cubicBezTo>
                      <a:pt x="1327935" y="11470"/>
                      <a:pt x="1321563" y="5098"/>
                      <a:pt x="1312642" y="5098"/>
                    </a:cubicBezTo>
                    <a:cubicBezTo>
                      <a:pt x="1312642" y="5098"/>
                      <a:pt x="1307545" y="5098"/>
                      <a:pt x="1299898" y="3823"/>
                    </a:cubicBezTo>
                    <a:cubicBezTo>
                      <a:pt x="1292251" y="3823"/>
                      <a:pt x="1280782" y="1274"/>
                      <a:pt x="1266763" y="1274"/>
                    </a:cubicBezTo>
                    <a:cubicBezTo>
                      <a:pt x="1238726" y="1274"/>
                      <a:pt x="1201768" y="0"/>
                      <a:pt x="1164810" y="0"/>
                    </a:cubicBezTo>
                    <a:cubicBezTo>
                      <a:pt x="1127853" y="2549"/>
                      <a:pt x="1090895" y="6372"/>
                      <a:pt x="1062858" y="7646"/>
                    </a:cubicBezTo>
                    <a:cubicBezTo>
                      <a:pt x="1048839" y="8921"/>
                      <a:pt x="1037369" y="11470"/>
                      <a:pt x="1029723" y="12744"/>
                    </a:cubicBezTo>
                    <a:cubicBezTo>
                      <a:pt x="1022076" y="14018"/>
                      <a:pt x="1016979" y="15293"/>
                      <a:pt x="1016979" y="15293"/>
                    </a:cubicBezTo>
                    <a:cubicBezTo>
                      <a:pt x="1008058" y="16567"/>
                      <a:pt x="1001686" y="22939"/>
                      <a:pt x="1001686" y="30586"/>
                    </a:cubicBezTo>
                    <a:cubicBezTo>
                      <a:pt x="1001686" y="30586"/>
                      <a:pt x="1000412" y="61172"/>
                      <a:pt x="997863" y="93032"/>
                    </a:cubicBezTo>
                    <a:cubicBezTo>
                      <a:pt x="996588" y="123618"/>
                      <a:pt x="995314" y="155478"/>
                      <a:pt x="995314" y="155478"/>
                    </a:cubicBezTo>
                    <a:cubicBezTo>
                      <a:pt x="995314" y="163124"/>
                      <a:pt x="990216" y="169497"/>
                      <a:pt x="982570" y="170771"/>
                    </a:cubicBezTo>
                    <a:cubicBezTo>
                      <a:pt x="982570" y="170771"/>
                      <a:pt x="977472" y="172045"/>
                      <a:pt x="968551" y="173320"/>
                    </a:cubicBezTo>
                    <a:cubicBezTo>
                      <a:pt x="960905" y="175869"/>
                      <a:pt x="949435" y="178417"/>
                      <a:pt x="939240" y="180966"/>
                    </a:cubicBezTo>
                    <a:cubicBezTo>
                      <a:pt x="917575" y="187338"/>
                      <a:pt x="897184" y="192436"/>
                      <a:pt x="897184" y="192436"/>
                    </a:cubicBezTo>
                    <a:cubicBezTo>
                      <a:pt x="897184" y="192436"/>
                      <a:pt x="892087" y="193710"/>
                      <a:pt x="884440" y="196259"/>
                    </a:cubicBezTo>
                    <a:cubicBezTo>
                      <a:pt x="876794" y="197534"/>
                      <a:pt x="865324" y="201357"/>
                      <a:pt x="855129" y="206454"/>
                    </a:cubicBezTo>
                    <a:cubicBezTo>
                      <a:pt x="834738" y="214101"/>
                      <a:pt x="814348" y="221747"/>
                      <a:pt x="814348" y="221747"/>
                    </a:cubicBezTo>
                    <a:cubicBezTo>
                      <a:pt x="807976" y="224296"/>
                      <a:pt x="799055" y="221747"/>
                      <a:pt x="795232" y="215375"/>
                    </a:cubicBezTo>
                    <a:cubicBezTo>
                      <a:pt x="795232" y="215375"/>
                      <a:pt x="777390" y="189887"/>
                      <a:pt x="758274" y="164399"/>
                    </a:cubicBezTo>
                    <a:cubicBezTo>
                      <a:pt x="739158" y="138911"/>
                      <a:pt x="720042" y="113422"/>
                      <a:pt x="720042" y="113422"/>
                    </a:cubicBezTo>
                    <a:cubicBezTo>
                      <a:pt x="714944" y="107050"/>
                      <a:pt x="707297" y="105776"/>
                      <a:pt x="699651" y="109599"/>
                    </a:cubicBezTo>
                    <a:cubicBezTo>
                      <a:pt x="699651" y="109599"/>
                      <a:pt x="683084" y="118520"/>
                      <a:pt x="657596" y="129990"/>
                    </a:cubicBezTo>
                    <a:cubicBezTo>
                      <a:pt x="644851" y="136362"/>
                      <a:pt x="630833" y="144008"/>
                      <a:pt x="615540" y="151655"/>
                    </a:cubicBezTo>
                    <a:cubicBezTo>
                      <a:pt x="600247" y="159301"/>
                      <a:pt x="584954" y="170771"/>
                      <a:pt x="569661" y="179692"/>
                    </a:cubicBezTo>
                    <a:cubicBezTo>
                      <a:pt x="537801" y="200082"/>
                      <a:pt x="505941" y="219198"/>
                      <a:pt x="485550" y="237040"/>
                    </a:cubicBezTo>
                    <a:cubicBezTo>
                      <a:pt x="463885" y="253607"/>
                      <a:pt x="448592" y="265077"/>
                      <a:pt x="448592" y="265077"/>
                    </a:cubicBezTo>
                    <a:cubicBezTo>
                      <a:pt x="442220" y="270175"/>
                      <a:pt x="439671" y="279096"/>
                      <a:pt x="442220" y="285468"/>
                    </a:cubicBezTo>
                    <a:cubicBezTo>
                      <a:pt x="442220" y="285468"/>
                      <a:pt x="456239" y="313505"/>
                      <a:pt x="470257" y="341542"/>
                    </a:cubicBezTo>
                    <a:cubicBezTo>
                      <a:pt x="484276" y="369579"/>
                      <a:pt x="499569" y="396341"/>
                      <a:pt x="499569" y="396341"/>
                    </a:cubicBezTo>
                    <a:cubicBezTo>
                      <a:pt x="503392" y="402713"/>
                      <a:pt x="502117" y="411634"/>
                      <a:pt x="497020" y="416732"/>
                    </a:cubicBezTo>
                    <a:lnTo>
                      <a:pt x="433299" y="477904"/>
                    </a:lnTo>
                    <a:lnTo>
                      <a:pt x="375951" y="545447"/>
                    </a:lnTo>
                    <a:cubicBezTo>
                      <a:pt x="370853" y="550545"/>
                      <a:pt x="363207" y="553094"/>
                      <a:pt x="355560" y="549271"/>
                    </a:cubicBezTo>
                    <a:cubicBezTo>
                      <a:pt x="355560" y="549271"/>
                      <a:pt x="327523" y="536526"/>
                      <a:pt x="298212" y="523782"/>
                    </a:cubicBezTo>
                    <a:cubicBezTo>
                      <a:pt x="270175" y="511038"/>
                      <a:pt x="240863" y="499569"/>
                      <a:pt x="240863" y="499569"/>
                    </a:cubicBezTo>
                    <a:cubicBezTo>
                      <a:pt x="234491" y="497020"/>
                      <a:pt x="225570" y="499569"/>
                      <a:pt x="220473" y="507215"/>
                    </a:cubicBezTo>
                    <a:cubicBezTo>
                      <a:pt x="220473" y="507215"/>
                      <a:pt x="210278" y="522508"/>
                      <a:pt x="193710" y="545447"/>
                    </a:cubicBezTo>
                    <a:cubicBezTo>
                      <a:pt x="177143" y="568387"/>
                      <a:pt x="160576" y="601521"/>
                      <a:pt x="141459" y="633382"/>
                    </a:cubicBezTo>
                    <a:cubicBezTo>
                      <a:pt x="132539" y="649949"/>
                      <a:pt x="123618" y="665242"/>
                      <a:pt x="115971" y="681809"/>
                    </a:cubicBezTo>
                    <a:cubicBezTo>
                      <a:pt x="109599" y="697102"/>
                      <a:pt x="101953" y="712395"/>
                      <a:pt x="96855" y="725139"/>
                    </a:cubicBezTo>
                    <a:cubicBezTo>
                      <a:pt x="85385" y="750627"/>
                      <a:pt x="79013" y="768469"/>
                      <a:pt x="79013" y="768469"/>
                    </a:cubicBezTo>
                    <a:cubicBezTo>
                      <a:pt x="75190" y="776116"/>
                      <a:pt x="77739" y="785036"/>
                      <a:pt x="84111" y="788860"/>
                    </a:cubicBezTo>
                    <a:cubicBezTo>
                      <a:pt x="84111" y="788860"/>
                      <a:pt x="110874" y="805427"/>
                      <a:pt x="136362" y="823269"/>
                    </a:cubicBezTo>
                    <a:cubicBezTo>
                      <a:pt x="163124" y="839836"/>
                      <a:pt x="189887" y="856403"/>
                      <a:pt x="189887" y="856403"/>
                    </a:cubicBezTo>
                    <a:cubicBezTo>
                      <a:pt x="196259" y="860226"/>
                      <a:pt x="198808" y="867873"/>
                      <a:pt x="197534" y="875519"/>
                    </a:cubicBezTo>
                    <a:cubicBezTo>
                      <a:pt x="197534" y="875519"/>
                      <a:pt x="191161" y="897185"/>
                      <a:pt x="184789" y="917575"/>
                    </a:cubicBezTo>
                    <a:cubicBezTo>
                      <a:pt x="180966" y="927770"/>
                      <a:pt x="178417" y="939240"/>
                      <a:pt x="177143" y="946886"/>
                    </a:cubicBezTo>
                    <a:cubicBezTo>
                      <a:pt x="175868" y="954533"/>
                      <a:pt x="174594" y="960905"/>
                      <a:pt x="174594" y="960905"/>
                    </a:cubicBezTo>
                    <a:cubicBezTo>
                      <a:pt x="174594" y="960905"/>
                      <a:pt x="169496" y="982570"/>
                      <a:pt x="165673" y="1004235"/>
                    </a:cubicBezTo>
                    <a:cubicBezTo>
                      <a:pt x="163124" y="1014430"/>
                      <a:pt x="160576" y="1025900"/>
                      <a:pt x="159301" y="1033546"/>
                    </a:cubicBezTo>
                    <a:cubicBezTo>
                      <a:pt x="158027" y="1041193"/>
                      <a:pt x="158027" y="1047565"/>
                      <a:pt x="158027" y="1047565"/>
                    </a:cubicBezTo>
                    <a:cubicBezTo>
                      <a:pt x="156752" y="1055211"/>
                      <a:pt x="151655" y="1060309"/>
                      <a:pt x="144008" y="1061583"/>
                    </a:cubicBezTo>
                    <a:cubicBezTo>
                      <a:pt x="144008" y="1061583"/>
                      <a:pt x="113422" y="1064132"/>
                      <a:pt x="81562" y="1067955"/>
                    </a:cubicBezTo>
                    <a:cubicBezTo>
                      <a:pt x="50976" y="1071779"/>
                      <a:pt x="19116" y="1075602"/>
                      <a:pt x="19116" y="1075602"/>
                    </a:cubicBezTo>
                    <a:cubicBezTo>
                      <a:pt x="11470" y="1076876"/>
                      <a:pt x="6372" y="1083248"/>
                      <a:pt x="5098" y="1092169"/>
                    </a:cubicBezTo>
                    <a:cubicBezTo>
                      <a:pt x="5098" y="1092169"/>
                      <a:pt x="5098" y="1097267"/>
                      <a:pt x="3823" y="1104913"/>
                    </a:cubicBezTo>
                    <a:cubicBezTo>
                      <a:pt x="2549" y="1112560"/>
                      <a:pt x="1274" y="1124029"/>
                      <a:pt x="1274" y="1138048"/>
                    </a:cubicBezTo>
                    <a:cubicBezTo>
                      <a:pt x="1274" y="1166085"/>
                      <a:pt x="0" y="1203043"/>
                      <a:pt x="0" y="1240001"/>
                    </a:cubicBezTo>
                    <a:cubicBezTo>
                      <a:pt x="2549" y="1276959"/>
                      <a:pt x="6372" y="1313916"/>
                      <a:pt x="7646" y="1341954"/>
                    </a:cubicBezTo>
                    <a:cubicBezTo>
                      <a:pt x="8921" y="1355972"/>
                      <a:pt x="11470" y="1367442"/>
                      <a:pt x="12744" y="1375088"/>
                    </a:cubicBezTo>
                    <a:cubicBezTo>
                      <a:pt x="14018" y="1382734"/>
                      <a:pt x="15293" y="1387832"/>
                      <a:pt x="15293" y="1387832"/>
                    </a:cubicBezTo>
                    <a:cubicBezTo>
                      <a:pt x="16567" y="1396753"/>
                      <a:pt x="22939" y="1403125"/>
                      <a:pt x="30586" y="1403125"/>
                    </a:cubicBezTo>
                    <a:cubicBezTo>
                      <a:pt x="30586" y="1403125"/>
                      <a:pt x="62446" y="1404400"/>
                      <a:pt x="93032" y="1406949"/>
                    </a:cubicBezTo>
                    <a:cubicBezTo>
                      <a:pt x="123618" y="1408223"/>
                      <a:pt x="155478" y="1409497"/>
                      <a:pt x="155478" y="1409497"/>
                    </a:cubicBezTo>
                    <a:cubicBezTo>
                      <a:pt x="163124" y="1409497"/>
                      <a:pt x="169496" y="1414595"/>
                      <a:pt x="170771" y="1422241"/>
                    </a:cubicBezTo>
                    <a:cubicBezTo>
                      <a:pt x="170771" y="1422241"/>
                      <a:pt x="172045" y="1427339"/>
                      <a:pt x="173320" y="1436260"/>
                    </a:cubicBezTo>
                    <a:cubicBezTo>
                      <a:pt x="175868" y="1443906"/>
                      <a:pt x="178417" y="1455376"/>
                      <a:pt x="180966" y="1465571"/>
                    </a:cubicBezTo>
                    <a:cubicBezTo>
                      <a:pt x="187338" y="1487236"/>
                      <a:pt x="192436" y="1507627"/>
                      <a:pt x="192436" y="1507627"/>
                    </a:cubicBezTo>
                    <a:cubicBezTo>
                      <a:pt x="192436" y="1507627"/>
                      <a:pt x="193710" y="1512724"/>
                      <a:pt x="196259" y="1520371"/>
                    </a:cubicBezTo>
                    <a:cubicBezTo>
                      <a:pt x="198808" y="1528017"/>
                      <a:pt x="201357" y="1539487"/>
                      <a:pt x="206454" y="1549682"/>
                    </a:cubicBezTo>
                    <a:cubicBezTo>
                      <a:pt x="214101" y="1570073"/>
                      <a:pt x="221747" y="1590463"/>
                      <a:pt x="221747" y="1590463"/>
                    </a:cubicBezTo>
                    <a:cubicBezTo>
                      <a:pt x="224296" y="1596835"/>
                      <a:pt x="221747" y="1605756"/>
                      <a:pt x="215375" y="1609580"/>
                    </a:cubicBezTo>
                    <a:cubicBezTo>
                      <a:pt x="215375" y="1609580"/>
                      <a:pt x="189887" y="1627421"/>
                      <a:pt x="164399" y="1646537"/>
                    </a:cubicBezTo>
                    <a:cubicBezTo>
                      <a:pt x="138911" y="1665654"/>
                      <a:pt x="113422" y="1684770"/>
                      <a:pt x="113422" y="1684770"/>
                    </a:cubicBezTo>
                    <a:cubicBezTo>
                      <a:pt x="107050" y="1689867"/>
                      <a:pt x="105776" y="1698788"/>
                      <a:pt x="109599" y="1705160"/>
                    </a:cubicBezTo>
                    <a:cubicBezTo>
                      <a:pt x="109599" y="1705160"/>
                      <a:pt x="118520" y="1721727"/>
                      <a:pt x="129990" y="1747216"/>
                    </a:cubicBezTo>
                    <a:cubicBezTo>
                      <a:pt x="136362" y="1759960"/>
                      <a:pt x="144008" y="1773978"/>
                      <a:pt x="151655" y="1789271"/>
                    </a:cubicBezTo>
                    <a:cubicBezTo>
                      <a:pt x="160576" y="1804564"/>
                      <a:pt x="170771" y="1819857"/>
                      <a:pt x="180966" y="1836424"/>
                    </a:cubicBezTo>
                    <a:cubicBezTo>
                      <a:pt x="201357" y="1867010"/>
                      <a:pt x="220473" y="1900145"/>
                      <a:pt x="238315" y="1920535"/>
                    </a:cubicBezTo>
                    <a:cubicBezTo>
                      <a:pt x="256156" y="1942201"/>
                      <a:pt x="266352" y="1957493"/>
                      <a:pt x="266352" y="1957493"/>
                    </a:cubicBezTo>
                    <a:cubicBezTo>
                      <a:pt x="271449" y="1963865"/>
                      <a:pt x="280370" y="1966414"/>
                      <a:pt x="286742" y="1963865"/>
                    </a:cubicBezTo>
                    <a:cubicBezTo>
                      <a:pt x="286742" y="1963865"/>
                      <a:pt x="314779" y="1949847"/>
                      <a:pt x="342816" y="1935829"/>
                    </a:cubicBezTo>
                    <a:cubicBezTo>
                      <a:pt x="370853" y="1921810"/>
                      <a:pt x="397616" y="1906517"/>
                      <a:pt x="397616" y="1906517"/>
                    </a:cubicBezTo>
                    <a:cubicBezTo>
                      <a:pt x="403988" y="1902694"/>
                      <a:pt x="412909" y="1903968"/>
                      <a:pt x="418006" y="1909066"/>
                    </a:cubicBezTo>
                    <a:lnTo>
                      <a:pt x="479178" y="1972786"/>
                    </a:lnTo>
                    <a:lnTo>
                      <a:pt x="546722" y="2030135"/>
                    </a:lnTo>
                    <a:cubicBezTo>
                      <a:pt x="551819" y="2035232"/>
                      <a:pt x="554368" y="2042879"/>
                      <a:pt x="550545" y="2050525"/>
                    </a:cubicBezTo>
                    <a:cubicBezTo>
                      <a:pt x="550545" y="2050525"/>
                      <a:pt x="537801" y="2078562"/>
                      <a:pt x="525057" y="2107874"/>
                    </a:cubicBezTo>
                    <a:cubicBezTo>
                      <a:pt x="513587" y="2135911"/>
                      <a:pt x="500843" y="2165222"/>
                      <a:pt x="500843" y="2165222"/>
                    </a:cubicBezTo>
                    <a:cubicBezTo>
                      <a:pt x="498294" y="2171594"/>
                      <a:pt x="500843" y="2180515"/>
                      <a:pt x="508489" y="2185613"/>
                    </a:cubicBezTo>
                    <a:cubicBezTo>
                      <a:pt x="508489" y="2185613"/>
                      <a:pt x="523782" y="2195808"/>
                      <a:pt x="546722" y="2212375"/>
                    </a:cubicBezTo>
                    <a:cubicBezTo>
                      <a:pt x="569661" y="2228943"/>
                      <a:pt x="602796" y="2246785"/>
                      <a:pt x="634656" y="2264626"/>
                    </a:cubicBezTo>
                    <a:cubicBezTo>
                      <a:pt x="651223" y="2273547"/>
                      <a:pt x="666516" y="2282468"/>
                      <a:pt x="683084" y="2290114"/>
                    </a:cubicBezTo>
                    <a:cubicBezTo>
                      <a:pt x="699651" y="2296486"/>
                      <a:pt x="713669" y="2304133"/>
                      <a:pt x="726414" y="2309231"/>
                    </a:cubicBezTo>
                    <a:cubicBezTo>
                      <a:pt x="751902" y="2320700"/>
                      <a:pt x="769743" y="2327072"/>
                      <a:pt x="769743" y="2327072"/>
                    </a:cubicBezTo>
                    <a:cubicBezTo>
                      <a:pt x="777390" y="2330896"/>
                      <a:pt x="786311" y="2328347"/>
                      <a:pt x="790134" y="2321975"/>
                    </a:cubicBezTo>
                    <a:cubicBezTo>
                      <a:pt x="790134" y="2321975"/>
                      <a:pt x="807976" y="2295212"/>
                      <a:pt x="824543" y="2269724"/>
                    </a:cubicBezTo>
                    <a:cubicBezTo>
                      <a:pt x="841110" y="2242961"/>
                      <a:pt x="857678" y="2216199"/>
                      <a:pt x="857678" y="2216199"/>
                    </a:cubicBezTo>
                    <a:cubicBezTo>
                      <a:pt x="861501" y="2209827"/>
                      <a:pt x="869147" y="2207278"/>
                      <a:pt x="876794" y="2208552"/>
                    </a:cubicBezTo>
                    <a:cubicBezTo>
                      <a:pt x="876794" y="2208552"/>
                      <a:pt x="898459" y="2214924"/>
                      <a:pt x="918850" y="2221296"/>
                    </a:cubicBezTo>
                    <a:cubicBezTo>
                      <a:pt x="929045" y="2225119"/>
                      <a:pt x="940514" y="2227668"/>
                      <a:pt x="948161" y="2228943"/>
                    </a:cubicBezTo>
                    <a:cubicBezTo>
                      <a:pt x="955807" y="2230217"/>
                      <a:pt x="962179" y="2231491"/>
                      <a:pt x="962179" y="2231491"/>
                    </a:cubicBezTo>
                    <a:cubicBezTo>
                      <a:pt x="962179" y="2231491"/>
                      <a:pt x="983844" y="2235315"/>
                      <a:pt x="1005509" y="2240412"/>
                    </a:cubicBezTo>
                    <a:cubicBezTo>
                      <a:pt x="1015704" y="2242961"/>
                      <a:pt x="1027174" y="2244236"/>
                      <a:pt x="1034820" y="2246785"/>
                    </a:cubicBezTo>
                    <a:cubicBezTo>
                      <a:pt x="1042467" y="2248059"/>
                      <a:pt x="1048839" y="2248059"/>
                      <a:pt x="1048839" y="2248059"/>
                    </a:cubicBezTo>
                    <a:cubicBezTo>
                      <a:pt x="1056486" y="2249333"/>
                      <a:pt x="1061583" y="2254431"/>
                      <a:pt x="1062858" y="2262077"/>
                    </a:cubicBezTo>
                    <a:cubicBezTo>
                      <a:pt x="1062858" y="2262077"/>
                      <a:pt x="1065407" y="2292663"/>
                      <a:pt x="1069230" y="2324524"/>
                    </a:cubicBezTo>
                    <a:cubicBezTo>
                      <a:pt x="1073053" y="2355109"/>
                      <a:pt x="1076876" y="2386970"/>
                      <a:pt x="1076876" y="2386970"/>
                    </a:cubicBezTo>
                    <a:cubicBezTo>
                      <a:pt x="1078151" y="2394616"/>
                      <a:pt x="1084523" y="2400988"/>
                      <a:pt x="1093443" y="2400988"/>
                    </a:cubicBezTo>
                    <a:cubicBezTo>
                      <a:pt x="1093443" y="2400988"/>
                      <a:pt x="1098541" y="2400988"/>
                      <a:pt x="1106188" y="2402262"/>
                    </a:cubicBezTo>
                    <a:cubicBezTo>
                      <a:pt x="1113834" y="2403537"/>
                      <a:pt x="1125304" y="2404811"/>
                      <a:pt x="1139322" y="2404811"/>
                    </a:cubicBezTo>
                    <a:cubicBezTo>
                      <a:pt x="1167359" y="2404811"/>
                      <a:pt x="1204317" y="2406086"/>
                      <a:pt x="1241275" y="2406086"/>
                    </a:cubicBezTo>
                    <a:cubicBezTo>
                      <a:pt x="1278233" y="2403537"/>
                      <a:pt x="1315191" y="2399714"/>
                      <a:pt x="1343228" y="2398439"/>
                    </a:cubicBezTo>
                    <a:cubicBezTo>
                      <a:pt x="1357246" y="2397165"/>
                      <a:pt x="1368716" y="2394616"/>
                      <a:pt x="1376363" y="2393342"/>
                    </a:cubicBezTo>
                    <a:cubicBezTo>
                      <a:pt x="1384009" y="2392067"/>
                      <a:pt x="1389107" y="2390793"/>
                      <a:pt x="1389107" y="2390793"/>
                    </a:cubicBezTo>
                    <a:cubicBezTo>
                      <a:pt x="1398027" y="2389518"/>
                      <a:pt x="1404399" y="2383146"/>
                      <a:pt x="1404399" y="2375500"/>
                    </a:cubicBezTo>
                    <a:cubicBezTo>
                      <a:pt x="1404399" y="2375500"/>
                      <a:pt x="1405674" y="2343640"/>
                      <a:pt x="1408223" y="2313054"/>
                    </a:cubicBezTo>
                    <a:cubicBezTo>
                      <a:pt x="1409497" y="2282468"/>
                      <a:pt x="1410771" y="2250608"/>
                      <a:pt x="1410771" y="2250608"/>
                    </a:cubicBezTo>
                    <a:cubicBezTo>
                      <a:pt x="1410771" y="2242961"/>
                      <a:pt x="1415869" y="2236589"/>
                      <a:pt x="1423515" y="2235315"/>
                    </a:cubicBezTo>
                    <a:cubicBezTo>
                      <a:pt x="1423515" y="2235315"/>
                      <a:pt x="1428613" y="2234040"/>
                      <a:pt x="1437534" y="2232766"/>
                    </a:cubicBezTo>
                    <a:cubicBezTo>
                      <a:pt x="1445181" y="2230217"/>
                      <a:pt x="1456650" y="2227668"/>
                      <a:pt x="1466846" y="2225119"/>
                    </a:cubicBezTo>
                    <a:cubicBezTo>
                      <a:pt x="1488510" y="2218747"/>
                      <a:pt x="1508901" y="2213650"/>
                      <a:pt x="1508901" y="2213650"/>
                    </a:cubicBezTo>
                    <a:cubicBezTo>
                      <a:pt x="1508901" y="2213650"/>
                      <a:pt x="1513999" y="2212375"/>
                      <a:pt x="1521645" y="2209827"/>
                    </a:cubicBezTo>
                    <a:cubicBezTo>
                      <a:pt x="1529292" y="2208552"/>
                      <a:pt x="1540761" y="2204729"/>
                      <a:pt x="1550956" y="2199631"/>
                    </a:cubicBezTo>
                    <a:cubicBezTo>
                      <a:pt x="1571347" y="2191985"/>
                      <a:pt x="1591738" y="2183064"/>
                      <a:pt x="1591738" y="2183064"/>
                    </a:cubicBezTo>
                    <a:cubicBezTo>
                      <a:pt x="1598110" y="2180515"/>
                      <a:pt x="1607031" y="2183064"/>
                      <a:pt x="1610854" y="2189436"/>
                    </a:cubicBezTo>
                    <a:cubicBezTo>
                      <a:pt x="1610854" y="2189436"/>
                      <a:pt x="1628696" y="2214924"/>
                      <a:pt x="1647812" y="2240412"/>
                    </a:cubicBezTo>
                    <a:cubicBezTo>
                      <a:pt x="1666928" y="2265901"/>
                      <a:pt x="1686044" y="2291389"/>
                      <a:pt x="1686044" y="2291389"/>
                    </a:cubicBezTo>
                    <a:cubicBezTo>
                      <a:pt x="1691142" y="2297761"/>
                      <a:pt x="1698788" y="2299035"/>
                      <a:pt x="1707709" y="2295212"/>
                    </a:cubicBezTo>
                    <a:cubicBezTo>
                      <a:pt x="1707709" y="2295212"/>
                      <a:pt x="1724276" y="2286291"/>
                      <a:pt x="1749764" y="2274821"/>
                    </a:cubicBezTo>
                    <a:cubicBezTo>
                      <a:pt x="1762509" y="2268449"/>
                      <a:pt x="1776527" y="2260803"/>
                      <a:pt x="1791820" y="2253157"/>
                    </a:cubicBezTo>
                    <a:cubicBezTo>
                      <a:pt x="1807113" y="2244236"/>
                      <a:pt x="1822406" y="2234040"/>
                      <a:pt x="1837699" y="2225119"/>
                    </a:cubicBezTo>
                    <a:cubicBezTo>
                      <a:pt x="1869559" y="2204729"/>
                      <a:pt x="1901419" y="2185613"/>
                      <a:pt x="1921810" y="2167771"/>
                    </a:cubicBezTo>
                    <a:cubicBezTo>
                      <a:pt x="1943475" y="2149929"/>
                      <a:pt x="1958768" y="2138460"/>
                      <a:pt x="1958768" y="2138460"/>
                    </a:cubicBezTo>
                    <a:cubicBezTo>
                      <a:pt x="1963866" y="2134636"/>
                      <a:pt x="1966414" y="2125716"/>
                      <a:pt x="1963866" y="2119344"/>
                    </a:cubicBezTo>
                    <a:close/>
                    <a:moveTo>
                      <a:pt x="728962" y="1708983"/>
                    </a:moveTo>
                    <a:cubicBezTo>
                      <a:pt x="451141" y="1449004"/>
                      <a:pt x="435848" y="1010607"/>
                      <a:pt x="697102" y="731511"/>
                    </a:cubicBezTo>
                    <a:cubicBezTo>
                      <a:pt x="958356" y="452415"/>
                      <a:pt x="1395479" y="438397"/>
                      <a:pt x="1674574" y="699651"/>
                    </a:cubicBezTo>
                    <a:cubicBezTo>
                      <a:pt x="1952396" y="959631"/>
                      <a:pt x="1967689" y="1398027"/>
                      <a:pt x="1706435" y="1677123"/>
                    </a:cubicBezTo>
                    <a:cubicBezTo>
                      <a:pt x="1445181" y="1954945"/>
                      <a:pt x="1006784" y="1968963"/>
                      <a:pt x="728962" y="1708983"/>
                    </a:cubicBez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  <p:sp>
            <p:nvSpPr>
              <p:cNvPr id="12" name="Orange Circle">
                <a:extLst>
                  <a:ext uri="{FF2B5EF4-FFF2-40B4-BE49-F238E27FC236}">
                    <a16:creationId xmlns:a16="http://schemas.microsoft.com/office/drawing/2014/main" id="{68CBECCC-C315-4DAA-8BC1-E688CD8ED89C}"/>
                  </a:ext>
                </a:extLst>
              </p:cNvPr>
              <p:cNvSpPr/>
              <p:nvPr/>
            </p:nvSpPr>
            <p:spPr>
              <a:xfrm>
                <a:off x="3388114" y="3002840"/>
                <a:ext cx="1209438" cy="1209438"/>
              </a:xfrm>
              <a:custGeom>
                <a:avLst/>
                <a:gdLst>
                  <a:gd name="connsiteX0" fmla="*/ 1018265 w 1209438"/>
                  <a:gd name="connsiteY0" fmla="*/ 163137 h 1209438"/>
                  <a:gd name="connsiteX1" fmla="*/ 163137 w 1209438"/>
                  <a:gd name="connsiteY1" fmla="*/ 191173 h 1209438"/>
                  <a:gd name="connsiteX2" fmla="*/ 191173 w 1209438"/>
                  <a:gd name="connsiteY2" fmla="*/ 1046302 h 1209438"/>
                  <a:gd name="connsiteX3" fmla="*/ 1046302 w 1209438"/>
                  <a:gd name="connsiteY3" fmla="*/ 1018266 h 1209438"/>
                  <a:gd name="connsiteX4" fmla="*/ 1018265 w 1209438"/>
                  <a:gd name="connsiteY4" fmla="*/ 163137 h 1209438"/>
                  <a:gd name="connsiteX5" fmla="*/ 796518 w 1209438"/>
                  <a:gd name="connsiteY5" fmla="*/ 838574 h 1209438"/>
                  <a:gd name="connsiteX6" fmla="*/ 428214 w 1209438"/>
                  <a:gd name="connsiteY6" fmla="*/ 851318 h 1209438"/>
                  <a:gd name="connsiteX7" fmla="*/ 412921 w 1209438"/>
                  <a:gd name="connsiteY7" fmla="*/ 370865 h 1209438"/>
                  <a:gd name="connsiteX8" fmla="*/ 781225 w 1209438"/>
                  <a:gd name="connsiteY8" fmla="*/ 358121 h 1209438"/>
                  <a:gd name="connsiteX9" fmla="*/ 796518 w 1209438"/>
                  <a:gd name="connsiteY9" fmla="*/ 838574 h 1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9438" h="1209438">
                    <a:moveTo>
                      <a:pt x="1018265" y="163137"/>
                    </a:moveTo>
                    <a:cubicBezTo>
                      <a:pt x="774853" y="-64983"/>
                      <a:pt x="391256" y="-52239"/>
                      <a:pt x="163137" y="191173"/>
                    </a:cubicBezTo>
                    <a:cubicBezTo>
                      <a:pt x="-64983" y="434586"/>
                      <a:pt x="-52239" y="818183"/>
                      <a:pt x="191173" y="1046302"/>
                    </a:cubicBezTo>
                    <a:cubicBezTo>
                      <a:pt x="434586" y="1274422"/>
                      <a:pt x="818183" y="1261678"/>
                      <a:pt x="1046302" y="1018266"/>
                    </a:cubicBezTo>
                    <a:cubicBezTo>
                      <a:pt x="1274422" y="774853"/>
                      <a:pt x="1261678" y="391256"/>
                      <a:pt x="1018265" y="163137"/>
                    </a:cubicBezTo>
                    <a:close/>
                    <a:moveTo>
                      <a:pt x="796518" y="838574"/>
                    </a:moveTo>
                    <a:cubicBezTo>
                      <a:pt x="692017" y="925233"/>
                      <a:pt x="537813" y="930331"/>
                      <a:pt x="428214" y="851318"/>
                    </a:cubicBezTo>
                    <a:cubicBezTo>
                      <a:pt x="266363" y="734072"/>
                      <a:pt x="258717" y="499581"/>
                      <a:pt x="412921" y="370865"/>
                    </a:cubicBezTo>
                    <a:cubicBezTo>
                      <a:pt x="517422" y="284205"/>
                      <a:pt x="671626" y="279108"/>
                      <a:pt x="781225" y="358121"/>
                    </a:cubicBezTo>
                    <a:cubicBezTo>
                      <a:pt x="941801" y="476641"/>
                      <a:pt x="949447" y="711133"/>
                      <a:pt x="796518" y="838574"/>
                    </a:cubicBezTo>
                    <a:close/>
                  </a:path>
                </a:pathLst>
              </a:custGeom>
              <a:solidFill>
                <a:srgbClr val="F89427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8DEE759-E2AF-498D-A83B-75B2C93B8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55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8790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-Mf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neTeamSpirit_Logo_Lg.svg">
            <a:extLst>
              <a:ext uri="{FF2B5EF4-FFF2-40B4-BE49-F238E27FC236}">
                <a16:creationId xmlns:a16="http://schemas.microsoft.com/office/drawing/2014/main" id="{61C0BDF5-163E-477D-AB45-A79092B0A1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0999" y="5823878"/>
            <a:ext cx="1752600" cy="759802"/>
            <a:chOff x="1584644" y="1292403"/>
            <a:chExt cx="11664863" cy="5057049"/>
          </a:xfrm>
        </p:grpSpPr>
        <p:grpSp>
          <p:nvGrpSpPr>
            <p:cNvPr id="8" name="OneTeamSpirit_Text_Lg">
              <a:extLst>
                <a:ext uri="{FF2B5EF4-FFF2-40B4-BE49-F238E27FC236}">
                  <a16:creationId xmlns:a16="http://schemas.microsoft.com/office/drawing/2014/main" id="{0F9F8FB1-37E6-4529-8219-4A8BFCA404BC}"/>
                </a:ext>
              </a:extLst>
            </p:cNvPr>
            <p:cNvGrpSpPr/>
            <p:nvPr/>
          </p:nvGrpSpPr>
          <p:grpSpPr>
            <a:xfrm>
              <a:off x="5368557" y="5127293"/>
              <a:ext cx="7880950" cy="1222159"/>
              <a:chOff x="5368557" y="5127293"/>
              <a:chExt cx="7880950" cy="1222159"/>
            </a:xfrm>
          </p:grpSpPr>
          <p:sp>
            <p:nvSpPr>
              <p:cNvPr id="13" name="Manufactring">
                <a:extLst>
                  <a:ext uri="{FF2B5EF4-FFF2-40B4-BE49-F238E27FC236}">
                    <a16:creationId xmlns:a16="http://schemas.microsoft.com/office/drawing/2014/main" id="{132E3FA3-C32A-4227-B777-BECDB6BB2C20}"/>
                  </a:ext>
                </a:extLst>
              </p:cNvPr>
              <p:cNvSpPr/>
              <p:nvPr/>
            </p:nvSpPr>
            <p:spPr>
              <a:xfrm>
                <a:off x="5368557" y="5127293"/>
                <a:ext cx="5134222" cy="497019"/>
              </a:xfrm>
              <a:custGeom>
                <a:avLst/>
                <a:gdLst>
                  <a:gd name="connsiteX0" fmla="*/ 2270999 w 5134222"/>
                  <a:gd name="connsiteY0" fmla="*/ 229393 h 497019"/>
                  <a:gd name="connsiteX1" fmla="*/ 2228943 w 5134222"/>
                  <a:gd name="connsiteY1" fmla="*/ 323699 h 497019"/>
                  <a:gd name="connsiteX2" fmla="*/ 2311780 w 5134222"/>
                  <a:gd name="connsiteY2" fmla="*/ 324974 h 497019"/>
                  <a:gd name="connsiteX3" fmla="*/ 703475 w 5134222"/>
                  <a:gd name="connsiteY3" fmla="*/ 219199 h 497019"/>
                  <a:gd name="connsiteX4" fmla="*/ 661419 w 5134222"/>
                  <a:gd name="connsiteY4" fmla="*/ 313505 h 497019"/>
                  <a:gd name="connsiteX5" fmla="*/ 744256 w 5134222"/>
                  <a:gd name="connsiteY5" fmla="*/ 314779 h 497019"/>
                  <a:gd name="connsiteX6" fmla="*/ 3801565 w 5134222"/>
                  <a:gd name="connsiteY6" fmla="*/ 123618 h 497019"/>
                  <a:gd name="connsiteX7" fmla="*/ 3800291 w 5134222"/>
                  <a:gd name="connsiteY7" fmla="*/ 247236 h 497019"/>
                  <a:gd name="connsiteX8" fmla="*/ 3834700 w 5134222"/>
                  <a:gd name="connsiteY8" fmla="*/ 247236 h 497019"/>
                  <a:gd name="connsiteX9" fmla="*/ 3865285 w 5134222"/>
                  <a:gd name="connsiteY9" fmla="*/ 247236 h 497019"/>
                  <a:gd name="connsiteX10" fmla="*/ 3926458 w 5134222"/>
                  <a:gd name="connsiteY10" fmla="*/ 184790 h 497019"/>
                  <a:gd name="connsiteX11" fmla="*/ 3908616 w 5134222"/>
                  <a:gd name="connsiteY11" fmla="*/ 141460 h 497019"/>
                  <a:gd name="connsiteX12" fmla="*/ 3852541 w 5134222"/>
                  <a:gd name="connsiteY12" fmla="*/ 123618 h 497019"/>
                  <a:gd name="connsiteX13" fmla="*/ 4910301 w 5134222"/>
                  <a:gd name="connsiteY13" fmla="*/ 38232 h 497019"/>
                  <a:gd name="connsiteX14" fmla="*/ 5070877 w 5134222"/>
                  <a:gd name="connsiteY14" fmla="*/ 105776 h 497019"/>
                  <a:gd name="connsiteX15" fmla="*/ 5005882 w 5134222"/>
                  <a:gd name="connsiteY15" fmla="*/ 169496 h 497019"/>
                  <a:gd name="connsiteX16" fmla="*/ 4910301 w 5134222"/>
                  <a:gd name="connsiteY16" fmla="*/ 128716 h 497019"/>
                  <a:gd name="connsiteX17" fmla="*/ 4813446 w 5134222"/>
                  <a:gd name="connsiteY17" fmla="*/ 168222 h 497019"/>
                  <a:gd name="connsiteX18" fmla="*/ 4772665 w 5134222"/>
                  <a:gd name="connsiteY18" fmla="*/ 265077 h 497019"/>
                  <a:gd name="connsiteX19" fmla="*/ 4812172 w 5134222"/>
                  <a:gd name="connsiteY19" fmla="*/ 361932 h 497019"/>
                  <a:gd name="connsiteX20" fmla="*/ 4907753 w 5134222"/>
                  <a:gd name="connsiteY20" fmla="*/ 402714 h 497019"/>
                  <a:gd name="connsiteX21" fmla="*/ 5031370 w 5134222"/>
                  <a:gd name="connsiteY21" fmla="*/ 324975 h 497019"/>
                  <a:gd name="connsiteX22" fmla="*/ 4902655 w 5134222"/>
                  <a:gd name="connsiteY22" fmla="*/ 323700 h 497019"/>
                  <a:gd name="connsiteX23" fmla="*/ 4902655 w 5134222"/>
                  <a:gd name="connsiteY23" fmla="*/ 237040 h 497019"/>
                  <a:gd name="connsiteX24" fmla="*/ 5133323 w 5134222"/>
                  <a:gd name="connsiteY24" fmla="*/ 238315 h 497019"/>
                  <a:gd name="connsiteX25" fmla="*/ 5067054 w 5134222"/>
                  <a:gd name="connsiteY25" fmla="*/ 426927 h 497019"/>
                  <a:gd name="connsiteX26" fmla="*/ 4905204 w 5134222"/>
                  <a:gd name="connsiteY26" fmla="*/ 491922 h 497019"/>
                  <a:gd name="connsiteX27" fmla="*/ 4744628 w 5134222"/>
                  <a:gd name="connsiteY27" fmla="*/ 424378 h 497019"/>
                  <a:gd name="connsiteX28" fmla="*/ 4678359 w 5134222"/>
                  <a:gd name="connsiteY28" fmla="*/ 262529 h 497019"/>
                  <a:gd name="connsiteX29" fmla="*/ 4745903 w 5134222"/>
                  <a:gd name="connsiteY29" fmla="*/ 101953 h 497019"/>
                  <a:gd name="connsiteX30" fmla="*/ 4910301 w 5134222"/>
                  <a:gd name="connsiteY30" fmla="*/ 38232 h 497019"/>
                  <a:gd name="connsiteX31" fmla="*/ 4099777 w 5134222"/>
                  <a:gd name="connsiteY31" fmla="*/ 35683 h 497019"/>
                  <a:gd name="connsiteX32" fmla="*/ 4190260 w 5134222"/>
                  <a:gd name="connsiteY32" fmla="*/ 35683 h 497019"/>
                  <a:gd name="connsiteX33" fmla="*/ 4187712 w 5134222"/>
                  <a:gd name="connsiteY33" fmla="*/ 485550 h 497019"/>
                  <a:gd name="connsiteX34" fmla="*/ 4097228 w 5134222"/>
                  <a:gd name="connsiteY34" fmla="*/ 485550 h 497019"/>
                  <a:gd name="connsiteX35" fmla="*/ 3712356 w 5134222"/>
                  <a:gd name="connsiteY35" fmla="*/ 33135 h 497019"/>
                  <a:gd name="connsiteX36" fmla="*/ 3858913 w 5134222"/>
                  <a:gd name="connsiteY36" fmla="*/ 34409 h 497019"/>
                  <a:gd name="connsiteX37" fmla="*/ 3976159 w 5134222"/>
                  <a:gd name="connsiteY37" fmla="*/ 80288 h 497019"/>
                  <a:gd name="connsiteX38" fmla="*/ 4019489 w 5134222"/>
                  <a:gd name="connsiteY38" fmla="*/ 182241 h 497019"/>
                  <a:gd name="connsiteX39" fmla="*/ 4019489 w 5134222"/>
                  <a:gd name="connsiteY39" fmla="*/ 193711 h 497019"/>
                  <a:gd name="connsiteX40" fmla="*/ 3990178 w 5134222"/>
                  <a:gd name="connsiteY40" fmla="*/ 279096 h 497019"/>
                  <a:gd name="connsiteX41" fmla="*/ 3936653 w 5134222"/>
                  <a:gd name="connsiteY41" fmla="*/ 319877 h 497019"/>
                  <a:gd name="connsiteX42" fmla="*/ 4039880 w 5134222"/>
                  <a:gd name="connsiteY42" fmla="*/ 483001 h 497019"/>
                  <a:gd name="connsiteX43" fmla="*/ 3929006 w 5134222"/>
                  <a:gd name="connsiteY43" fmla="*/ 481727 h 497019"/>
                  <a:gd name="connsiteX44" fmla="*/ 3801565 w 5134222"/>
                  <a:gd name="connsiteY44" fmla="*/ 281645 h 497019"/>
                  <a:gd name="connsiteX45" fmla="*/ 3800291 w 5134222"/>
                  <a:gd name="connsiteY45" fmla="*/ 480453 h 497019"/>
                  <a:gd name="connsiteX46" fmla="*/ 3709808 w 5134222"/>
                  <a:gd name="connsiteY46" fmla="*/ 480453 h 497019"/>
                  <a:gd name="connsiteX47" fmla="*/ 3273959 w 5134222"/>
                  <a:gd name="connsiteY47" fmla="*/ 31860 h 497019"/>
                  <a:gd name="connsiteX48" fmla="*/ 3364442 w 5134222"/>
                  <a:gd name="connsiteY48" fmla="*/ 31860 h 497019"/>
                  <a:gd name="connsiteX49" fmla="*/ 3363168 w 5134222"/>
                  <a:gd name="connsiteY49" fmla="*/ 303309 h 497019"/>
                  <a:gd name="connsiteX50" fmla="*/ 3453650 w 5134222"/>
                  <a:gd name="connsiteY50" fmla="*/ 393792 h 497019"/>
                  <a:gd name="connsiteX51" fmla="*/ 3545408 w 5134222"/>
                  <a:gd name="connsiteY51" fmla="*/ 304584 h 497019"/>
                  <a:gd name="connsiteX52" fmla="*/ 3546682 w 5134222"/>
                  <a:gd name="connsiteY52" fmla="*/ 33134 h 497019"/>
                  <a:gd name="connsiteX53" fmla="*/ 3637166 w 5134222"/>
                  <a:gd name="connsiteY53" fmla="*/ 33134 h 497019"/>
                  <a:gd name="connsiteX54" fmla="*/ 3635891 w 5134222"/>
                  <a:gd name="connsiteY54" fmla="*/ 305858 h 497019"/>
                  <a:gd name="connsiteX55" fmla="*/ 3582366 w 5134222"/>
                  <a:gd name="connsiteY55" fmla="*/ 434574 h 497019"/>
                  <a:gd name="connsiteX56" fmla="*/ 3453650 w 5134222"/>
                  <a:gd name="connsiteY56" fmla="*/ 486824 h 497019"/>
                  <a:gd name="connsiteX57" fmla="*/ 3324935 w 5134222"/>
                  <a:gd name="connsiteY57" fmla="*/ 433299 h 497019"/>
                  <a:gd name="connsiteX58" fmla="*/ 3272684 w 5134222"/>
                  <a:gd name="connsiteY58" fmla="*/ 304584 h 497019"/>
                  <a:gd name="connsiteX59" fmla="*/ 2905655 w 5134222"/>
                  <a:gd name="connsiteY59" fmla="*/ 28037 h 497019"/>
                  <a:gd name="connsiteX60" fmla="*/ 3217885 w 5134222"/>
                  <a:gd name="connsiteY60" fmla="*/ 30586 h 497019"/>
                  <a:gd name="connsiteX61" fmla="*/ 3217885 w 5134222"/>
                  <a:gd name="connsiteY61" fmla="*/ 119794 h 497019"/>
                  <a:gd name="connsiteX62" fmla="*/ 3107012 w 5134222"/>
                  <a:gd name="connsiteY62" fmla="*/ 118520 h 497019"/>
                  <a:gd name="connsiteX63" fmla="*/ 3104463 w 5134222"/>
                  <a:gd name="connsiteY63" fmla="*/ 477903 h 497019"/>
                  <a:gd name="connsiteX64" fmla="*/ 3013980 w 5134222"/>
                  <a:gd name="connsiteY64" fmla="*/ 477903 h 497019"/>
                  <a:gd name="connsiteX65" fmla="*/ 3016529 w 5134222"/>
                  <a:gd name="connsiteY65" fmla="*/ 118520 h 497019"/>
                  <a:gd name="connsiteX66" fmla="*/ 2905655 w 5134222"/>
                  <a:gd name="connsiteY66" fmla="*/ 117246 h 497019"/>
                  <a:gd name="connsiteX67" fmla="*/ 4264176 w 5134222"/>
                  <a:gd name="connsiteY67" fmla="*/ 26762 h 497019"/>
                  <a:gd name="connsiteX68" fmla="*/ 4533076 w 5134222"/>
                  <a:gd name="connsiteY68" fmla="*/ 286742 h 497019"/>
                  <a:gd name="connsiteX69" fmla="*/ 4534350 w 5134222"/>
                  <a:gd name="connsiteY69" fmla="*/ 36957 h 497019"/>
                  <a:gd name="connsiteX70" fmla="*/ 4624834 w 5134222"/>
                  <a:gd name="connsiteY70" fmla="*/ 36957 h 497019"/>
                  <a:gd name="connsiteX71" fmla="*/ 4622285 w 5134222"/>
                  <a:gd name="connsiteY71" fmla="*/ 497019 h 497019"/>
                  <a:gd name="connsiteX72" fmla="*/ 4353385 w 5134222"/>
                  <a:gd name="connsiteY72" fmla="*/ 237040 h 497019"/>
                  <a:gd name="connsiteX73" fmla="*/ 4352110 w 5134222"/>
                  <a:gd name="connsiteY73" fmla="*/ 486824 h 497019"/>
                  <a:gd name="connsiteX74" fmla="*/ 4261627 w 5134222"/>
                  <a:gd name="connsiteY74" fmla="*/ 486824 h 497019"/>
                  <a:gd name="connsiteX75" fmla="*/ 2703024 w 5134222"/>
                  <a:gd name="connsiteY75" fmla="*/ 22939 h 497019"/>
                  <a:gd name="connsiteX76" fmla="*/ 2703024 w 5134222"/>
                  <a:gd name="connsiteY76" fmla="*/ 24213 h 497019"/>
                  <a:gd name="connsiteX77" fmla="*/ 2864873 w 5134222"/>
                  <a:gd name="connsiteY77" fmla="*/ 91757 h 497019"/>
                  <a:gd name="connsiteX78" fmla="*/ 2799879 w 5134222"/>
                  <a:gd name="connsiteY78" fmla="*/ 155478 h 497019"/>
                  <a:gd name="connsiteX79" fmla="*/ 2703024 w 5134222"/>
                  <a:gd name="connsiteY79" fmla="*/ 114697 h 497019"/>
                  <a:gd name="connsiteX80" fmla="*/ 2606168 w 5134222"/>
                  <a:gd name="connsiteY80" fmla="*/ 154203 h 497019"/>
                  <a:gd name="connsiteX81" fmla="*/ 2565387 w 5134222"/>
                  <a:gd name="connsiteY81" fmla="*/ 251059 h 497019"/>
                  <a:gd name="connsiteX82" fmla="*/ 2604894 w 5134222"/>
                  <a:gd name="connsiteY82" fmla="*/ 347913 h 497019"/>
                  <a:gd name="connsiteX83" fmla="*/ 2700475 w 5134222"/>
                  <a:gd name="connsiteY83" fmla="*/ 388695 h 497019"/>
                  <a:gd name="connsiteX84" fmla="*/ 2797330 w 5134222"/>
                  <a:gd name="connsiteY84" fmla="*/ 349188 h 497019"/>
                  <a:gd name="connsiteX85" fmla="*/ 2861050 w 5134222"/>
                  <a:gd name="connsiteY85" fmla="*/ 414183 h 497019"/>
                  <a:gd name="connsiteX86" fmla="*/ 2700475 w 5134222"/>
                  <a:gd name="connsiteY86" fmla="*/ 479178 h 497019"/>
                  <a:gd name="connsiteX87" fmla="*/ 2539899 w 5134222"/>
                  <a:gd name="connsiteY87" fmla="*/ 411634 h 497019"/>
                  <a:gd name="connsiteX88" fmla="*/ 2473630 w 5134222"/>
                  <a:gd name="connsiteY88" fmla="*/ 249784 h 497019"/>
                  <a:gd name="connsiteX89" fmla="*/ 2541174 w 5134222"/>
                  <a:gd name="connsiteY89" fmla="*/ 89208 h 497019"/>
                  <a:gd name="connsiteX90" fmla="*/ 2703024 w 5134222"/>
                  <a:gd name="connsiteY90" fmla="*/ 22939 h 497019"/>
                  <a:gd name="connsiteX91" fmla="*/ 1841522 w 5134222"/>
                  <a:gd name="connsiteY91" fmla="*/ 21665 h 497019"/>
                  <a:gd name="connsiteX92" fmla="*/ 2111697 w 5134222"/>
                  <a:gd name="connsiteY92" fmla="*/ 21665 h 497019"/>
                  <a:gd name="connsiteX93" fmla="*/ 2111697 w 5134222"/>
                  <a:gd name="connsiteY93" fmla="*/ 112148 h 497019"/>
                  <a:gd name="connsiteX94" fmla="*/ 1930731 w 5134222"/>
                  <a:gd name="connsiteY94" fmla="*/ 110874 h 497019"/>
                  <a:gd name="connsiteX95" fmla="*/ 1930731 w 5134222"/>
                  <a:gd name="connsiteY95" fmla="*/ 201356 h 497019"/>
                  <a:gd name="connsiteX96" fmla="*/ 2065819 w 5134222"/>
                  <a:gd name="connsiteY96" fmla="*/ 202631 h 497019"/>
                  <a:gd name="connsiteX97" fmla="*/ 2065819 w 5134222"/>
                  <a:gd name="connsiteY97" fmla="*/ 293114 h 497019"/>
                  <a:gd name="connsiteX98" fmla="*/ 1930731 w 5134222"/>
                  <a:gd name="connsiteY98" fmla="*/ 291840 h 497019"/>
                  <a:gd name="connsiteX99" fmla="*/ 1929457 w 5134222"/>
                  <a:gd name="connsiteY99" fmla="*/ 472806 h 497019"/>
                  <a:gd name="connsiteX100" fmla="*/ 1838973 w 5134222"/>
                  <a:gd name="connsiteY100" fmla="*/ 472806 h 497019"/>
                  <a:gd name="connsiteX101" fmla="*/ 1401851 w 5134222"/>
                  <a:gd name="connsiteY101" fmla="*/ 19116 h 497019"/>
                  <a:gd name="connsiteX102" fmla="*/ 1492335 w 5134222"/>
                  <a:gd name="connsiteY102" fmla="*/ 19116 h 497019"/>
                  <a:gd name="connsiteX103" fmla="*/ 1491060 w 5134222"/>
                  <a:gd name="connsiteY103" fmla="*/ 290565 h 497019"/>
                  <a:gd name="connsiteX104" fmla="*/ 1581543 w 5134222"/>
                  <a:gd name="connsiteY104" fmla="*/ 381048 h 497019"/>
                  <a:gd name="connsiteX105" fmla="*/ 1673300 w 5134222"/>
                  <a:gd name="connsiteY105" fmla="*/ 291840 h 497019"/>
                  <a:gd name="connsiteX106" fmla="*/ 1674575 w 5134222"/>
                  <a:gd name="connsiteY106" fmla="*/ 20390 h 497019"/>
                  <a:gd name="connsiteX107" fmla="*/ 1765058 w 5134222"/>
                  <a:gd name="connsiteY107" fmla="*/ 20390 h 497019"/>
                  <a:gd name="connsiteX108" fmla="*/ 1763784 w 5134222"/>
                  <a:gd name="connsiteY108" fmla="*/ 293114 h 497019"/>
                  <a:gd name="connsiteX109" fmla="*/ 1710258 w 5134222"/>
                  <a:gd name="connsiteY109" fmla="*/ 421830 h 497019"/>
                  <a:gd name="connsiteX110" fmla="*/ 1581543 w 5134222"/>
                  <a:gd name="connsiteY110" fmla="*/ 474080 h 497019"/>
                  <a:gd name="connsiteX111" fmla="*/ 1452827 w 5134222"/>
                  <a:gd name="connsiteY111" fmla="*/ 420555 h 497019"/>
                  <a:gd name="connsiteX112" fmla="*/ 1400577 w 5134222"/>
                  <a:gd name="connsiteY112" fmla="*/ 291840 h 497019"/>
                  <a:gd name="connsiteX113" fmla="*/ 2272273 w 5134222"/>
                  <a:gd name="connsiteY113" fmla="*/ 14018 h 497019"/>
                  <a:gd name="connsiteX114" fmla="*/ 2474904 w 5134222"/>
                  <a:gd name="connsiteY114" fmla="*/ 474080 h 497019"/>
                  <a:gd name="connsiteX115" fmla="*/ 2376774 w 5134222"/>
                  <a:gd name="connsiteY115" fmla="*/ 472806 h 497019"/>
                  <a:gd name="connsiteX116" fmla="*/ 2347463 w 5134222"/>
                  <a:gd name="connsiteY116" fmla="*/ 403987 h 497019"/>
                  <a:gd name="connsiteX117" fmla="*/ 2193260 w 5134222"/>
                  <a:gd name="connsiteY117" fmla="*/ 402713 h 497019"/>
                  <a:gd name="connsiteX118" fmla="*/ 2162674 w 5134222"/>
                  <a:gd name="connsiteY118" fmla="*/ 470257 h 497019"/>
                  <a:gd name="connsiteX119" fmla="*/ 2064544 w 5134222"/>
                  <a:gd name="connsiteY119" fmla="*/ 468982 h 497019"/>
                  <a:gd name="connsiteX120" fmla="*/ 967278 w 5134222"/>
                  <a:gd name="connsiteY120" fmla="*/ 5097 h 497019"/>
                  <a:gd name="connsiteX121" fmla="*/ 1236178 w 5134222"/>
                  <a:gd name="connsiteY121" fmla="*/ 265077 h 497019"/>
                  <a:gd name="connsiteX122" fmla="*/ 1237453 w 5134222"/>
                  <a:gd name="connsiteY122" fmla="*/ 15293 h 497019"/>
                  <a:gd name="connsiteX123" fmla="*/ 1327936 w 5134222"/>
                  <a:gd name="connsiteY123" fmla="*/ 15293 h 497019"/>
                  <a:gd name="connsiteX124" fmla="*/ 1325387 w 5134222"/>
                  <a:gd name="connsiteY124" fmla="*/ 475354 h 497019"/>
                  <a:gd name="connsiteX125" fmla="*/ 1056487 w 5134222"/>
                  <a:gd name="connsiteY125" fmla="*/ 215375 h 497019"/>
                  <a:gd name="connsiteX126" fmla="*/ 1055212 w 5134222"/>
                  <a:gd name="connsiteY126" fmla="*/ 465159 h 497019"/>
                  <a:gd name="connsiteX127" fmla="*/ 964729 w 5134222"/>
                  <a:gd name="connsiteY127" fmla="*/ 465159 h 497019"/>
                  <a:gd name="connsiteX128" fmla="*/ 704749 w 5134222"/>
                  <a:gd name="connsiteY128" fmla="*/ 3823 h 497019"/>
                  <a:gd name="connsiteX129" fmla="*/ 907380 w 5134222"/>
                  <a:gd name="connsiteY129" fmla="*/ 463885 h 497019"/>
                  <a:gd name="connsiteX130" fmla="*/ 809250 w 5134222"/>
                  <a:gd name="connsiteY130" fmla="*/ 462611 h 497019"/>
                  <a:gd name="connsiteX131" fmla="*/ 779939 w 5134222"/>
                  <a:gd name="connsiteY131" fmla="*/ 393792 h 497019"/>
                  <a:gd name="connsiteX132" fmla="*/ 625735 w 5134222"/>
                  <a:gd name="connsiteY132" fmla="*/ 392518 h 497019"/>
                  <a:gd name="connsiteX133" fmla="*/ 595150 w 5134222"/>
                  <a:gd name="connsiteY133" fmla="*/ 460062 h 497019"/>
                  <a:gd name="connsiteX134" fmla="*/ 497020 w 5134222"/>
                  <a:gd name="connsiteY134" fmla="*/ 458787 h 497019"/>
                  <a:gd name="connsiteX135" fmla="*/ 2549 w 5134222"/>
                  <a:gd name="connsiteY135" fmla="*/ 0 h 497019"/>
                  <a:gd name="connsiteX136" fmla="*/ 221748 w 5134222"/>
                  <a:gd name="connsiteY136" fmla="*/ 302035 h 497019"/>
                  <a:gd name="connsiteX137" fmla="*/ 443495 w 5134222"/>
                  <a:gd name="connsiteY137" fmla="*/ 1274 h 497019"/>
                  <a:gd name="connsiteX138" fmla="*/ 440946 w 5134222"/>
                  <a:gd name="connsiteY138" fmla="*/ 461336 h 497019"/>
                  <a:gd name="connsiteX139" fmla="*/ 350463 w 5134222"/>
                  <a:gd name="connsiteY139" fmla="*/ 461336 h 497019"/>
                  <a:gd name="connsiteX140" fmla="*/ 351737 w 5134222"/>
                  <a:gd name="connsiteY140" fmla="*/ 275273 h 497019"/>
                  <a:gd name="connsiteX141" fmla="*/ 220473 w 5134222"/>
                  <a:gd name="connsiteY141" fmla="*/ 453690 h 497019"/>
                  <a:gd name="connsiteX142" fmla="*/ 91758 w 5134222"/>
                  <a:gd name="connsiteY142" fmla="*/ 273998 h 497019"/>
                  <a:gd name="connsiteX143" fmla="*/ 90483 w 5134222"/>
                  <a:gd name="connsiteY143" fmla="*/ 460062 h 497019"/>
                  <a:gd name="connsiteX144" fmla="*/ 0 w 5134222"/>
                  <a:gd name="connsiteY144" fmla="*/ 460062 h 49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134222" h="497019">
                    <a:moveTo>
                      <a:pt x="2270999" y="229393"/>
                    </a:moveTo>
                    <a:lnTo>
                      <a:pt x="2228943" y="323699"/>
                    </a:lnTo>
                    <a:lnTo>
                      <a:pt x="2311780" y="324974"/>
                    </a:lnTo>
                    <a:close/>
                    <a:moveTo>
                      <a:pt x="703475" y="219199"/>
                    </a:moveTo>
                    <a:lnTo>
                      <a:pt x="661419" y="313505"/>
                    </a:lnTo>
                    <a:lnTo>
                      <a:pt x="744256" y="314779"/>
                    </a:lnTo>
                    <a:close/>
                    <a:moveTo>
                      <a:pt x="3801565" y="123618"/>
                    </a:moveTo>
                    <a:lnTo>
                      <a:pt x="3800291" y="247236"/>
                    </a:lnTo>
                    <a:lnTo>
                      <a:pt x="3834700" y="247236"/>
                    </a:lnTo>
                    <a:lnTo>
                      <a:pt x="3865285" y="247236"/>
                    </a:lnTo>
                    <a:cubicBezTo>
                      <a:pt x="3899695" y="248510"/>
                      <a:pt x="3926458" y="219199"/>
                      <a:pt x="3926458" y="184790"/>
                    </a:cubicBezTo>
                    <a:cubicBezTo>
                      <a:pt x="3926458" y="168223"/>
                      <a:pt x="3920086" y="154204"/>
                      <a:pt x="3908616" y="141460"/>
                    </a:cubicBezTo>
                    <a:cubicBezTo>
                      <a:pt x="3897146" y="129990"/>
                      <a:pt x="3874206" y="123618"/>
                      <a:pt x="3852541" y="123618"/>
                    </a:cubicBezTo>
                    <a:close/>
                    <a:moveTo>
                      <a:pt x="4910301" y="38232"/>
                    </a:moveTo>
                    <a:cubicBezTo>
                      <a:pt x="4979119" y="38232"/>
                      <a:pt x="5035194" y="70093"/>
                      <a:pt x="5070877" y="105776"/>
                    </a:cubicBezTo>
                    <a:lnTo>
                      <a:pt x="5005882" y="169496"/>
                    </a:lnTo>
                    <a:cubicBezTo>
                      <a:pt x="4979119" y="142734"/>
                      <a:pt x="4947259" y="128716"/>
                      <a:pt x="4910301" y="128716"/>
                    </a:cubicBezTo>
                    <a:cubicBezTo>
                      <a:pt x="4872069" y="128716"/>
                      <a:pt x="4840208" y="141460"/>
                      <a:pt x="4813446" y="168222"/>
                    </a:cubicBezTo>
                    <a:cubicBezTo>
                      <a:pt x="4786684" y="194985"/>
                      <a:pt x="4772665" y="226845"/>
                      <a:pt x="4772665" y="265077"/>
                    </a:cubicBezTo>
                    <a:cubicBezTo>
                      <a:pt x="4772665" y="303309"/>
                      <a:pt x="4785409" y="335170"/>
                      <a:pt x="4812172" y="361932"/>
                    </a:cubicBezTo>
                    <a:cubicBezTo>
                      <a:pt x="4838934" y="388695"/>
                      <a:pt x="4870795" y="402714"/>
                      <a:pt x="4907753" y="402714"/>
                    </a:cubicBezTo>
                    <a:cubicBezTo>
                      <a:pt x="4966375" y="402714"/>
                      <a:pt x="5010980" y="367030"/>
                      <a:pt x="5031370" y="324975"/>
                    </a:cubicBezTo>
                    <a:lnTo>
                      <a:pt x="4902655" y="323700"/>
                    </a:lnTo>
                    <a:lnTo>
                      <a:pt x="4902655" y="237040"/>
                    </a:lnTo>
                    <a:lnTo>
                      <a:pt x="5133323" y="238315"/>
                    </a:lnTo>
                    <a:cubicBezTo>
                      <a:pt x="5139695" y="322426"/>
                      <a:pt x="5111658" y="383598"/>
                      <a:pt x="5067054" y="426927"/>
                    </a:cubicBezTo>
                    <a:cubicBezTo>
                      <a:pt x="5022450" y="471532"/>
                      <a:pt x="4967649" y="493197"/>
                      <a:pt x="4905204" y="491922"/>
                    </a:cubicBezTo>
                    <a:cubicBezTo>
                      <a:pt x="4841483" y="491922"/>
                      <a:pt x="4787958" y="468983"/>
                      <a:pt x="4744628" y="424378"/>
                    </a:cubicBezTo>
                    <a:cubicBezTo>
                      <a:pt x="4700023" y="379774"/>
                      <a:pt x="4678359" y="326249"/>
                      <a:pt x="4678359" y="262529"/>
                    </a:cubicBezTo>
                    <a:cubicBezTo>
                      <a:pt x="4678359" y="200083"/>
                      <a:pt x="4701298" y="146557"/>
                      <a:pt x="4745903" y="101953"/>
                    </a:cubicBezTo>
                    <a:cubicBezTo>
                      <a:pt x="4793056" y="59898"/>
                      <a:pt x="4846580" y="36958"/>
                      <a:pt x="4910301" y="38232"/>
                    </a:cubicBezTo>
                    <a:close/>
                    <a:moveTo>
                      <a:pt x="4099777" y="35683"/>
                    </a:moveTo>
                    <a:lnTo>
                      <a:pt x="4190260" y="35683"/>
                    </a:lnTo>
                    <a:lnTo>
                      <a:pt x="4187712" y="485550"/>
                    </a:lnTo>
                    <a:lnTo>
                      <a:pt x="4097228" y="485550"/>
                    </a:lnTo>
                    <a:close/>
                    <a:moveTo>
                      <a:pt x="3712356" y="33135"/>
                    </a:moveTo>
                    <a:lnTo>
                      <a:pt x="3858913" y="34409"/>
                    </a:lnTo>
                    <a:cubicBezTo>
                      <a:pt x="3908616" y="34409"/>
                      <a:pt x="3949397" y="53526"/>
                      <a:pt x="3976159" y="80288"/>
                    </a:cubicBezTo>
                    <a:cubicBezTo>
                      <a:pt x="4002922" y="108325"/>
                      <a:pt x="4019489" y="132539"/>
                      <a:pt x="4019489" y="182241"/>
                    </a:cubicBezTo>
                    <a:lnTo>
                      <a:pt x="4019489" y="193711"/>
                    </a:lnTo>
                    <a:cubicBezTo>
                      <a:pt x="4019489" y="224296"/>
                      <a:pt x="4009294" y="252333"/>
                      <a:pt x="3990178" y="279096"/>
                    </a:cubicBezTo>
                    <a:cubicBezTo>
                      <a:pt x="3973610" y="300761"/>
                      <a:pt x="3962141" y="310956"/>
                      <a:pt x="3936653" y="319877"/>
                    </a:cubicBezTo>
                    <a:lnTo>
                      <a:pt x="4039880" y="483001"/>
                    </a:lnTo>
                    <a:lnTo>
                      <a:pt x="3929006" y="481727"/>
                    </a:lnTo>
                    <a:lnTo>
                      <a:pt x="3801565" y="281645"/>
                    </a:lnTo>
                    <a:lnTo>
                      <a:pt x="3800291" y="480453"/>
                    </a:lnTo>
                    <a:lnTo>
                      <a:pt x="3709808" y="480453"/>
                    </a:lnTo>
                    <a:close/>
                    <a:moveTo>
                      <a:pt x="3273959" y="31860"/>
                    </a:moveTo>
                    <a:lnTo>
                      <a:pt x="3364442" y="31860"/>
                    </a:lnTo>
                    <a:lnTo>
                      <a:pt x="3363168" y="303309"/>
                    </a:lnTo>
                    <a:cubicBezTo>
                      <a:pt x="3363168" y="351737"/>
                      <a:pt x="3403949" y="393792"/>
                      <a:pt x="3453650" y="393792"/>
                    </a:cubicBezTo>
                    <a:cubicBezTo>
                      <a:pt x="3503353" y="393792"/>
                      <a:pt x="3545408" y="353011"/>
                      <a:pt x="3545408" y="304584"/>
                    </a:cubicBezTo>
                    <a:lnTo>
                      <a:pt x="3546682" y="33134"/>
                    </a:lnTo>
                    <a:lnTo>
                      <a:pt x="3637166" y="33134"/>
                    </a:lnTo>
                    <a:lnTo>
                      <a:pt x="3635891" y="305858"/>
                    </a:lnTo>
                    <a:cubicBezTo>
                      <a:pt x="3635891" y="355560"/>
                      <a:pt x="3618050" y="398890"/>
                      <a:pt x="3582366" y="434574"/>
                    </a:cubicBezTo>
                    <a:cubicBezTo>
                      <a:pt x="3546682" y="470257"/>
                      <a:pt x="3503353" y="486824"/>
                      <a:pt x="3453650" y="486824"/>
                    </a:cubicBezTo>
                    <a:cubicBezTo>
                      <a:pt x="3402674" y="486824"/>
                      <a:pt x="3360619" y="468982"/>
                      <a:pt x="3324935" y="433299"/>
                    </a:cubicBezTo>
                    <a:cubicBezTo>
                      <a:pt x="3289252" y="397616"/>
                      <a:pt x="3272684" y="354286"/>
                      <a:pt x="3272684" y="304584"/>
                    </a:cubicBezTo>
                    <a:close/>
                    <a:moveTo>
                      <a:pt x="2905655" y="28037"/>
                    </a:moveTo>
                    <a:lnTo>
                      <a:pt x="3217885" y="30586"/>
                    </a:lnTo>
                    <a:lnTo>
                      <a:pt x="3217885" y="119794"/>
                    </a:lnTo>
                    <a:lnTo>
                      <a:pt x="3107012" y="118520"/>
                    </a:lnTo>
                    <a:lnTo>
                      <a:pt x="3104463" y="477903"/>
                    </a:lnTo>
                    <a:lnTo>
                      <a:pt x="3013980" y="477903"/>
                    </a:lnTo>
                    <a:lnTo>
                      <a:pt x="3016529" y="118520"/>
                    </a:lnTo>
                    <a:lnTo>
                      <a:pt x="2905655" y="117246"/>
                    </a:lnTo>
                    <a:close/>
                    <a:moveTo>
                      <a:pt x="4264176" y="26762"/>
                    </a:moveTo>
                    <a:lnTo>
                      <a:pt x="4533076" y="286742"/>
                    </a:lnTo>
                    <a:lnTo>
                      <a:pt x="4534350" y="36957"/>
                    </a:lnTo>
                    <a:lnTo>
                      <a:pt x="4624834" y="36957"/>
                    </a:lnTo>
                    <a:lnTo>
                      <a:pt x="4622285" y="497019"/>
                    </a:lnTo>
                    <a:lnTo>
                      <a:pt x="4353385" y="237040"/>
                    </a:lnTo>
                    <a:lnTo>
                      <a:pt x="4352110" y="486824"/>
                    </a:lnTo>
                    <a:lnTo>
                      <a:pt x="4261627" y="486824"/>
                    </a:lnTo>
                    <a:close/>
                    <a:moveTo>
                      <a:pt x="2703024" y="22939"/>
                    </a:moveTo>
                    <a:lnTo>
                      <a:pt x="2703024" y="24213"/>
                    </a:lnTo>
                    <a:cubicBezTo>
                      <a:pt x="2771841" y="24213"/>
                      <a:pt x="2827916" y="56074"/>
                      <a:pt x="2864873" y="91757"/>
                    </a:cubicBezTo>
                    <a:lnTo>
                      <a:pt x="2799879" y="155478"/>
                    </a:lnTo>
                    <a:cubicBezTo>
                      <a:pt x="2773116" y="128715"/>
                      <a:pt x="2741256" y="114697"/>
                      <a:pt x="2703024" y="114697"/>
                    </a:cubicBezTo>
                    <a:cubicBezTo>
                      <a:pt x="2664791" y="114697"/>
                      <a:pt x="2632931" y="127441"/>
                      <a:pt x="2606168" y="154203"/>
                    </a:cubicBezTo>
                    <a:cubicBezTo>
                      <a:pt x="2579406" y="180966"/>
                      <a:pt x="2565387" y="212826"/>
                      <a:pt x="2565387" y="251059"/>
                    </a:cubicBezTo>
                    <a:cubicBezTo>
                      <a:pt x="2565387" y="289291"/>
                      <a:pt x="2578131" y="321151"/>
                      <a:pt x="2604894" y="347913"/>
                    </a:cubicBezTo>
                    <a:cubicBezTo>
                      <a:pt x="2631656" y="374676"/>
                      <a:pt x="2663517" y="388695"/>
                      <a:pt x="2700475" y="388695"/>
                    </a:cubicBezTo>
                    <a:cubicBezTo>
                      <a:pt x="2738707" y="388695"/>
                      <a:pt x="2770567" y="375951"/>
                      <a:pt x="2797330" y="349188"/>
                    </a:cubicBezTo>
                    <a:lnTo>
                      <a:pt x="2861050" y="414183"/>
                    </a:lnTo>
                    <a:cubicBezTo>
                      <a:pt x="2826641" y="449866"/>
                      <a:pt x="2771841" y="479178"/>
                      <a:pt x="2700475" y="479178"/>
                    </a:cubicBezTo>
                    <a:cubicBezTo>
                      <a:pt x="2638028" y="479178"/>
                      <a:pt x="2584503" y="456238"/>
                      <a:pt x="2539899" y="411634"/>
                    </a:cubicBezTo>
                    <a:cubicBezTo>
                      <a:pt x="2495294" y="367030"/>
                      <a:pt x="2473630" y="312230"/>
                      <a:pt x="2473630" y="249784"/>
                    </a:cubicBezTo>
                    <a:cubicBezTo>
                      <a:pt x="2473630" y="187338"/>
                      <a:pt x="2496569" y="133813"/>
                      <a:pt x="2541174" y="89208"/>
                    </a:cubicBezTo>
                    <a:cubicBezTo>
                      <a:pt x="2585778" y="44604"/>
                      <a:pt x="2640577" y="22939"/>
                      <a:pt x="2703024" y="22939"/>
                    </a:cubicBezTo>
                    <a:close/>
                    <a:moveTo>
                      <a:pt x="1841522" y="21665"/>
                    </a:moveTo>
                    <a:lnTo>
                      <a:pt x="2111697" y="21665"/>
                    </a:lnTo>
                    <a:lnTo>
                      <a:pt x="2111697" y="112148"/>
                    </a:lnTo>
                    <a:lnTo>
                      <a:pt x="1930731" y="110874"/>
                    </a:lnTo>
                    <a:lnTo>
                      <a:pt x="1930731" y="201356"/>
                    </a:lnTo>
                    <a:lnTo>
                      <a:pt x="2065819" y="202631"/>
                    </a:lnTo>
                    <a:lnTo>
                      <a:pt x="2065819" y="293114"/>
                    </a:lnTo>
                    <a:lnTo>
                      <a:pt x="1930731" y="291840"/>
                    </a:lnTo>
                    <a:lnTo>
                      <a:pt x="1929457" y="472806"/>
                    </a:lnTo>
                    <a:lnTo>
                      <a:pt x="1838973" y="472806"/>
                    </a:lnTo>
                    <a:close/>
                    <a:moveTo>
                      <a:pt x="1401851" y="19116"/>
                    </a:moveTo>
                    <a:lnTo>
                      <a:pt x="1492335" y="19116"/>
                    </a:lnTo>
                    <a:lnTo>
                      <a:pt x="1491060" y="290565"/>
                    </a:lnTo>
                    <a:cubicBezTo>
                      <a:pt x="1491060" y="338993"/>
                      <a:pt x="1531841" y="381048"/>
                      <a:pt x="1581543" y="381048"/>
                    </a:cubicBezTo>
                    <a:cubicBezTo>
                      <a:pt x="1631245" y="382323"/>
                      <a:pt x="1673300" y="340267"/>
                      <a:pt x="1673300" y="291840"/>
                    </a:cubicBezTo>
                    <a:lnTo>
                      <a:pt x="1674575" y="20390"/>
                    </a:lnTo>
                    <a:lnTo>
                      <a:pt x="1765058" y="20390"/>
                    </a:lnTo>
                    <a:lnTo>
                      <a:pt x="1763784" y="293114"/>
                    </a:lnTo>
                    <a:cubicBezTo>
                      <a:pt x="1763784" y="342816"/>
                      <a:pt x="1745942" y="386146"/>
                      <a:pt x="1710258" y="421830"/>
                    </a:cubicBezTo>
                    <a:cubicBezTo>
                      <a:pt x="1674575" y="457513"/>
                      <a:pt x="1631245" y="474080"/>
                      <a:pt x="1581543" y="474080"/>
                    </a:cubicBezTo>
                    <a:cubicBezTo>
                      <a:pt x="1530567" y="474080"/>
                      <a:pt x="1488511" y="456238"/>
                      <a:pt x="1452827" y="420555"/>
                    </a:cubicBezTo>
                    <a:cubicBezTo>
                      <a:pt x="1417144" y="384872"/>
                      <a:pt x="1400577" y="341542"/>
                      <a:pt x="1400577" y="291840"/>
                    </a:cubicBezTo>
                    <a:close/>
                    <a:moveTo>
                      <a:pt x="2272273" y="14018"/>
                    </a:moveTo>
                    <a:lnTo>
                      <a:pt x="2474904" y="474080"/>
                    </a:lnTo>
                    <a:lnTo>
                      <a:pt x="2376774" y="472806"/>
                    </a:lnTo>
                    <a:lnTo>
                      <a:pt x="2347463" y="403987"/>
                    </a:lnTo>
                    <a:lnTo>
                      <a:pt x="2193260" y="402713"/>
                    </a:lnTo>
                    <a:lnTo>
                      <a:pt x="2162674" y="470257"/>
                    </a:lnTo>
                    <a:lnTo>
                      <a:pt x="2064544" y="468982"/>
                    </a:lnTo>
                    <a:close/>
                    <a:moveTo>
                      <a:pt x="967278" y="5097"/>
                    </a:moveTo>
                    <a:lnTo>
                      <a:pt x="1236178" y="265077"/>
                    </a:lnTo>
                    <a:lnTo>
                      <a:pt x="1237453" y="15293"/>
                    </a:lnTo>
                    <a:lnTo>
                      <a:pt x="1327936" y="15293"/>
                    </a:lnTo>
                    <a:lnTo>
                      <a:pt x="1325387" y="475354"/>
                    </a:lnTo>
                    <a:lnTo>
                      <a:pt x="1056487" y="215375"/>
                    </a:lnTo>
                    <a:lnTo>
                      <a:pt x="1055212" y="465159"/>
                    </a:lnTo>
                    <a:lnTo>
                      <a:pt x="964729" y="465159"/>
                    </a:lnTo>
                    <a:close/>
                    <a:moveTo>
                      <a:pt x="704749" y="3823"/>
                    </a:moveTo>
                    <a:lnTo>
                      <a:pt x="907380" y="463885"/>
                    </a:lnTo>
                    <a:lnTo>
                      <a:pt x="809250" y="462611"/>
                    </a:lnTo>
                    <a:lnTo>
                      <a:pt x="779939" y="393792"/>
                    </a:lnTo>
                    <a:lnTo>
                      <a:pt x="625735" y="392518"/>
                    </a:lnTo>
                    <a:lnTo>
                      <a:pt x="595150" y="460062"/>
                    </a:lnTo>
                    <a:lnTo>
                      <a:pt x="497020" y="458787"/>
                    </a:lnTo>
                    <a:close/>
                    <a:moveTo>
                      <a:pt x="2549" y="0"/>
                    </a:moveTo>
                    <a:lnTo>
                      <a:pt x="221748" y="302035"/>
                    </a:lnTo>
                    <a:lnTo>
                      <a:pt x="443495" y="1274"/>
                    </a:lnTo>
                    <a:lnTo>
                      <a:pt x="440946" y="461336"/>
                    </a:lnTo>
                    <a:lnTo>
                      <a:pt x="350463" y="461336"/>
                    </a:lnTo>
                    <a:lnTo>
                      <a:pt x="351737" y="275273"/>
                    </a:lnTo>
                    <a:lnTo>
                      <a:pt x="220473" y="453690"/>
                    </a:lnTo>
                    <a:lnTo>
                      <a:pt x="91758" y="273998"/>
                    </a:lnTo>
                    <a:lnTo>
                      <a:pt x="90483" y="460062"/>
                    </a:lnTo>
                    <a:lnTo>
                      <a:pt x="0" y="460062"/>
                    </a:ln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4" name="One Team Built to Win">
                <a:extLst>
                  <a:ext uri="{FF2B5EF4-FFF2-40B4-BE49-F238E27FC236}">
                    <a16:creationId xmlns:a16="http://schemas.microsoft.com/office/drawing/2014/main" id="{9673E6A9-B82D-4990-ADC7-73B43F2418E4}"/>
                  </a:ext>
                </a:extLst>
              </p:cNvPr>
              <p:cNvSpPr/>
              <p:nvPr/>
            </p:nvSpPr>
            <p:spPr>
              <a:xfrm>
                <a:off x="5808229" y="5835864"/>
                <a:ext cx="7441278" cy="513588"/>
              </a:xfrm>
              <a:custGeom>
                <a:avLst/>
                <a:gdLst>
                  <a:gd name="connsiteX0" fmla="*/ 3700886 w 7441278"/>
                  <a:gd name="connsiteY0" fmla="*/ 282918 h 513588"/>
                  <a:gd name="connsiteX1" fmla="*/ 3699611 w 7441278"/>
                  <a:gd name="connsiteY1" fmla="*/ 392518 h 513588"/>
                  <a:gd name="connsiteX2" fmla="*/ 3717453 w 7441278"/>
                  <a:gd name="connsiteY2" fmla="*/ 392518 h 513588"/>
                  <a:gd name="connsiteX3" fmla="*/ 3776075 w 7441278"/>
                  <a:gd name="connsiteY3" fmla="*/ 392518 h 513588"/>
                  <a:gd name="connsiteX4" fmla="*/ 3829601 w 7441278"/>
                  <a:gd name="connsiteY4" fmla="*/ 340267 h 513588"/>
                  <a:gd name="connsiteX5" fmla="*/ 3777350 w 7441278"/>
                  <a:gd name="connsiteY5" fmla="*/ 284193 h 513588"/>
                  <a:gd name="connsiteX6" fmla="*/ 3700886 w 7441278"/>
                  <a:gd name="connsiteY6" fmla="*/ 282918 h 513588"/>
                  <a:gd name="connsiteX7" fmla="*/ 3345325 w 7441278"/>
                  <a:gd name="connsiteY7" fmla="*/ 268900 h 513588"/>
                  <a:gd name="connsiteX8" fmla="*/ 3405223 w 7441278"/>
                  <a:gd name="connsiteY8" fmla="*/ 328797 h 513588"/>
                  <a:gd name="connsiteX9" fmla="*/ 3344051 w 7441278"/>
                  <a:gd name="connsiteY9" fmla="*/ 388694 h 513588"/>
                  <a:gd name="connsiteX10" fmla="*/ 3285428 w 7441278"/>
                  <a:gd name="connsiteY10" fmla="*/ 328797 h 513588"/>
                  <a:gd name="connsiteX11" fmla="*/ 3345325 w 7441278"/>
                  <a:gd name="connsiteY11" fmla="*/ 268900 h 513588"/>
                  <a:gd name="connsiteX12" fmla="*/ 2330896 w 7441278"/>
                  <a:gd name="connsiteY12" fmla="*/ 228119 h 513588"/>
                  <a:gd name="connsiteX13" fmla="*/ 2288840 w 7441278"/>
                  <a:gd name="connsiteY13" fmla="*/ 322425 h 513588"/>
                  <a:gd name="connsiteX14" fmla="*/ 2371677 w 7441278"/>
                  <a:gd name="connsiteY14" fmla="*/ 323700 h 513588"/>
                  <a:gd name="connsiteX15" fmla="*/ 5880127 w 7441278"/>
                  <a:gd name="connsiteY15" fmla="*/ 133813 h 513588"/>
                  <a:gd name="connsiteX16" fmla="*/ 5781997 w 7441278"/>
                  <a:gd name="connsiteY16" fmla="*/ 173319 h 513588"/>
                  <a:gd name="connsiteX17" fmla="*/ 5741216 w 7441278"/>
                  <a:gd name="connsiteY17" fmla="*/ 270174 h 513588"/>
                  <a:gd name="connsiteX18" fmla="*/ 5780723 w 7441278"/>
                  <a:gd name="connsiteY18" fmla="*/ 367029 h 513588"/>
                  <a:gd name="connsiteX19" fmla="*/ 5877578 w 7441278"/>
                  <a:gd name="connsiteY19" fmla="*/ 407810 h 513588"/>
                  <a:gd name="connsiteX20" fmla="*/ 5974433 w 7441278"/>
                  <a:gd name="connsiteY20" fmla="*/ 368304 h 513588"/>
                  <a:gd name="connsiteX21" fmla="*/ 6015214 w 7441278"/>
                  <a:gd name="connsiteY21" fmla="*/ 271449 h 513588"/>
                  <a:gd name="connsiteX22" fmla="*/ 5975707 w 7441278"/>
                  <a:gd name="connsiteY22" fmla="*/ 174594 h 513588"/>
                  <a:gd name="connsiteX23" fmla="*/ 5880127 w 7441278"/>
                  <a:gd name="connsiteY23" fmla="*/ 133813 h 513588"/>
                  <a:gd name="connsiteX24" fmla="*/ 3700886 w 7441278"/>
                  <a:gd name="connsiteY24" fmla="*/ 119794 h 513588"/>
                  <a:gd name="connsiteX25" fmla="*/ 3700886 w 7441278"/>
                  <a:gd name="connsiteY25" fmla="*/ 202631 h 513588"/>
                  <a:gd name="connsiteX26" fmla="*/ 3735295 w 7441278"/>
                  <a:gd name="connsiteY26" fmla="*/ 200082 h 513588"/>
                  <a:gd name="connsiteX27" fmla="*/ 3774801 w 7441278"/>
                  <a:gd name="connsiteY27" fmla="*/ 159301 h 513588"/>
                  <a:gd name="connsiteX28" fmla="*/ 3736569 w 7441278"/>
                  <a:gd name="connsiteY28" fmla="*/ 119794 h 513588"/>
                  <a:gd name="connsiteX29" fmla="*/ 230668 w 7441278"/>
                  <a:gd name="connsiteY29" fmla="*/ 95581 h 513588"/>
                  <a:gd name="connsiteX30" fmla="*/ 132539 w 7441278"/>
                  <a:gd name="connsiteY30" fmla="*/ 135087 h 513588"/>
                  <a:gd name="connsiteX31" fmla="*/ 91758 w 7441278"/>
                  <a:gd name="connsiteY31" fmla="*/ 231942 h 513588"/>
                  <a:gd name="connsiteX32" fmla="*/ 131264 w 7441278"/>
                  <a:gd name="connsiteY32" fmla="*/ 328797 h 513588"/>
                  <a:gd name="connsiteX33" fmla="*/ 228120 w 7441278"/>
                  <a:gd name="connsiteY33" fmla="*/ 369579 h 513588"/>
                  <a:gd name="connsiteX34" fmla="*/ 324974 w 7441278"/>
                  <a:gd name="connsiteY34" fmla="*/ 330072 h 513588"/>
                  <a:gd name="connsiteX35" fmla="*/ 365756 w 7441278"/>
                  <a:gd name="connsiteY35" fmla="*/ 233217 h 513588"/>
                  <a:gd name="connsiteX36" fmla="*/ 326249 w 7441278"/>
                  <a:gd name="connsiteY36" fmla="*/ 136362 h 513588"/>
                  <a:gd name="connsiteX37" fmla="*/ 230668 w 7441278"/>
                  <a:gd name="connsiteY37" fmla="*/ 95581 h 513588"/>
                  <a:gd name="connsiteX38" fmla="*/ 6917495 w 7441278"/>
                  <a:gd name="connsiteY38" fmla="*/ 52251 h 513588"/>
                  <a:gd name="connsiteX39" fmla="*/ 7007979 w 7441278"/>
                  <a:gd name="connsiteY39" fmla="*/ 52251 h 513588"/>
                  <a:gd name="connsiteX40" fmla="*/ 7005430 w 7441278"/>
                  <a:gd name="connsiteY40" fmla="*/ 502117 h 513588"/>
                  <a:gd name="connsiteX41" fmla="*/ 6914947 w 7441278"/>
                  <a:gd name="connsiteY41" fmla="*/ 502117 h 513588"/>
                  <a:gd name="connsiteX42" fmla="*/ 6332542 w 7441278"/>
                  <a:gd name="connsiteY42" fmla="*/ 48427 h 513588"/>
                  <a:gd name="connsiteX43" fmla="*/ 6429397 w 7441278"/>
                  <a:gd name="connsiteY43" fmla="*/ 49701 h 513588"/>
                  <a:gd name="connsiteX44" fmla="*/ 6510959 w 7441278"/>
                  <a:gd name="connsiteY44" fmla="*/ 262528 h 513588"/>
                  <a:gd name="connsiteX45" fmla="*/ 6596345 w 7441278"/>
                  <a:gd name="connsiteY45" fmla="*/ 50976 h 513588"/>
                  <a:gd name="connsiteX46" fmla="*/ 6677907 w 7441278"/>
                  <a:gd name="connsiteY46" fmla="*/ 263802 h 513588"/>
                  <a:gd name="connsiteX47" fmla="*/ 6762018 w 7441278"/>
                  <a:gd name="connsiteY47" fmla="*/ 52250 h 513588"/>
                  <a:gd name="connsiteX48" fmla="*/ 6860147 w 7441278"/>
                  <a:gd name="connsiteY48" fmla="*/ 52250 h 513588"/>
                  <a:gd name="connsiteX49" fmla="*/ 6676633 w 7441278"/>
                  <a:gd name="connsiteY49" fmla="*/ 511038 h 513588"/>
                  <a:gd name="connsiteX50" fmla="*/ 6593796 w 7441278"/>
                  <a:gd name="connsiteY50" fmla="*/ 286742 h 513588"/>
                  <a:gd name="connsiteX51" fmla="*/ 6509684 w 7441278"/>
                  <a:gd name="connsiteY51" fmla="*/ 509763 h 513588"/>
                  <a:gd name="connsiteX52" fmla="*/ 7080621 w 7441278"/>
                  <a:gd name="connsiteY52" fmla="*/ 43330 h 513588"/>
                  <a:gd name="connsiteX53" fmla="*/ 7349521 w 7441278"/>
                  <a:gd name="connsiteY53" fmla="*/ 303310 h 513588"/>
                  <a:gd name="connsiteX54" fmla="*/ 7350795 w 7441278"/>
                  <a:gd name="connsiteY54" fmla="*/ 53525 h 513588"/>
                  <a:gd name="connsiteX55" fmla="*/ 7441278 w 7441278"/>
                  <a:gd name="connsiteY55" fmla="*/ 53525 h 513588"/>
                  <a:gd name="connsiteX56" fmla="*/ 7438730 w 7441278"/>
                  <a:gd name="connsiteY56" fmla="*/ 513588 h 513588"/>
                  <a:gd name="connsiteX57" fmla="*/ 7169830 w 7441278"/>
                  <a:gd name="connsiteY57" fmla="*/ 253608 h 513588"/>
                  <a:gd name="connsiteX58" fmla="*/ 7168555 w 7441278"/>
                  <a:gd name="connsiteY58" fmla="*/ 503392 h 513588"/>
                  <a:gd name="connsiteX59" fmla="*/ 7078072 w 7441278"/>
                  <a:gd name="connsiteY59" fmla="*/ 503392 h 513588"/>
                  <a:gd name="connsiteX60" fmla="*/ 5877578 w 7441278"/>
                  <a:gd name="connsiteY60" fmla="*/ 42055 h 513588"/>
                  <a:gd name="connsiteX61" fmla="*/ 6039428 w 7441278"/>
                  <a:gd name="connsiteY61" fmla="*/ 110873 h 513588"/>
                  <a:gd name="connsiteX62" fmla="*/ 6105697 w 7441278"/>
                  <a:gd name="connsiteY62" fmla="*/ 272723 h 513588"/>
                  <a:gd name="connsiteX63" fmla="*/ 6036879 w 7441278"/>
                  <a:gd name="connsiteY63" fmla="*/ 433299 h 513588"/>
                  <a:gd name="connsiteX64" fmla="*/ 5875029 w 7441278"/>
                  <a:gd name="connsiteY64" fmla="*/ 498294 h 513588"/>
                  <a:gd name="connsiteX65" fmla="*/ 5714453 w 7441278"/>
                  <a:gd name="connsiteY65" fmla="*/ 430750 h 513588"/>
                  <a:gd name="connsiteX66" fmla="*/ 5648184 w 7441278"/>
                  <a:gd name="connsiteY66" fmla="*/ 268900 h 513588"/>
                  <a:gd name="connsiteX67" fmla="*/ 5715728 w 7441278"/>
                  <a:gd name="connsiteY67" fmla="*/ 108324 h 513588"/>
                  <a:gd name="connsiteX68" fmla="*/ 5877578 w 7441278"/>
                  <a:gd name="connsiteY68" fmla="*/ 42055 h 513588"/>
                  <a:gd name="connsiteX69" fmla="*/ 5342325 w 7441278"/>
                  <a:gd name="connsiteY69" fmla="*/ 42055 h 513588"/>
                  <a:gd name="connsiteX70" fmla="*/ 5654555 w 7441278"/>
                  <a:gd name="connsiteY70" fmla="*/ 44604 h 513588"/>
                  <a:gd name="connsiteX71" fmla="*/ 5654555 w 7441278"/>
                  <a:gd name="connsiteY71" fmla="*/ 133813 h 513588"/>
                  <a:gd name="connsiteX72" fmla="*/ 5543682 w 7441278"/>
                  <a:gd name="connsiteY72" fmla="*/ 132538 h 513588"/>
                  <a:gd name="connsiteX73" fmla="*/ 5541133 w 7441278"/>
                  <a:gd name="connsiteY73" fmla="*/ 491922 h 513588"/>
                  <a:gd name="connsiteX74" fmla="*/ 5450650 w 7441278"/>
                  <a:gd name="connsiteY74" fmla="*/ 491922 h 513588"/>
                  <a:gd name="connsiteX75" fmla="*/ 5453199 w 7441278"/>
                  <a:gd name="connsiteY75" fmla="*/ 132538 h 513588"/>
                  <a:gd name="connsiteX76" fmla="*/ 5342325 w 7441278"/>
                  <a:gd name="connsiteY76" fmla="*/ 131264 h 513588"/>
                  <a:gd name="connsiteX77" fmla="*/ 4804524 w 7441278"/>
                  <a:gd name="connsiteY77" fmla="*/ 38232 h 513588"/>
                  <a:gd name="connsiteX78" fmla="*/ 5116754 w 7441278"/>
                  <a:gd name="connsiteY78" fmla="*/ 40781 h 513588"/>
                  <a:gd name="connsiteX79" fmla="*/ 5116754 w 7441278"/>
                  <a:gd name="connsiteY79" fmla="*/ 129989 h 513588"/>
                  <a:gd name="connsiteX80" fmla="*/ 5005881 w 7441278"/>
                  <a:gd name="connsiteY80" fmla="*/ 128715 h 513588"/>
                  <a:gd name="connsiteX81" fmla="*/ 5003332 w 7441278"/>
                  <a:gd name="connsiteY81" fmla="*/ 488099 h 513588"/>
                  <a:gd name="connsiteX82" fmla="*/ 4912849 w 7441278"/>
                  <a:gd name="connsiteY82" fmla="*/ 488099 h 513588"/>
                  <a:gd name="connsiteX83" fmla="*/ 4915398 w 7441278"/>
                  <a:gd name="connsiteY83" fmla="*/ 128715 h 513588"/>
                  <a:gd name="connsiteX84" fmla="*/ 4804524 w 7441278"/>
                  <a:gd name="connsiteY84" fmla="*/ 127441 h 513588"/>
                  <a:gd name="connsiteX85" fmla="*/ 4577680 w 7441278"/>
                  <a:gd name="connsiteY85" fmla="*/ 36957 h 513588"/>
                  <a:gd name="connsiteX86" fmla="*/ 4668163 w 7441278"/>
                  <a:gd name="connsiteY86" fmla="*/ 38231 h 513588"/>
                  <a:gd name="connsiteX87" fmla="*/ 4665615 w 7441278"/>
                  <a:gd name="connsiteY87" fmla="*/ 397615 h 513588"/>
                  <a:gd name="connsiteX88" fmla="*/ 4846580 w 7441278"/>
                  <a:gd name="connsiteY88" fmla="*/ 398889 h 513588"/>
                  <a:gd name="connsiteX89" fmla="*/ 4846580 w 7441278"/>
                  <a:gd name="connsiteY89" fmla="*/ 488098 h 513588"/>
                  <a:gd name="connsiteX90" fmla="*/ 4575131 w 7441278"/>
                  <a:gd name="connsiteY90" fmla="*/ 486823 h 513588"/>
                  <a:gd name="connsiteX91" fmla="*/ 4413280 w 7441278"/>
                  <a:gd name="connsiteY91" fmla="*/ 35683 h 513588"/>
                  <a:gd name="connsiteX92" fmla="*/ 4503764 w 7441278"/>
                  <a:gd name="connsiteY92" fmla="*/ 35683 h 513588"/>
                  <a:gd name="connsiteX93" fmla="*/ 4501215 w 7441278"/>
                  <a:gd name="connsiteY93" fmla="*/ 485550 h 513588"/>
                  <a:gd name="connsiteX94" fmla="*/ 4410732 w 7441278"/>
                  <a:gd name="connsiteY94" fmla="*/ 485550 h 513588"/>
                  <a:gd name="connsiteX95" fmla="*/ 3976158 w 7441278"/>
                  <a:gd name="connsiteY95" fmla="*/ 34408 h 513588"/>
                  <a:gd name="connsiteX96" fmla="*/ 4066642 w 7441278"/>
                  <a:gd name="connsiteY96" fmla="*/ 34408 h 513588"/>
                  <a:gd name="connsiteX97" fmla="*/ 4065367 w 7441278"/>
                  <a:gd name="connsiteY97" fmla="*/ 305858 h 513588"/>
                  <a:gd name="connsiteX98" fmla="*/ 4155850 w 7441278"/>
                  <a:gd name="connsiteY98" fmla="*/ 396341 h 513588"/>
                  <a:gd name="connsiteX99" fmla="*/ 4247607 w 7441278"/>
                  <a:gd name="connsiteY99" fmla="*/ 307132 h 513588"/>
                  <a:gd name="connsiteX100" fmla="*/ 4248882 w 7441278"/>
                  <a:gd name="connsiteY100" fmla="*/ 35682 h 513588"/>
                  <a:gd name="connsiteX101" fmla="*/ 4339365 w 7441278"/>
                  <a:gd name="connsiteY101" fmla="*/ 35682 h 513588"/>
                  <a:gd name="connsiteX102" fmla="*/ 4338091 w 7441278"/>
                  <a:gd name="connsiteY102" fmla="*/ 308406 h 513588"/>
                  <a:gd name="connsiteX103" fmla="*/ 4284565 w 7441278"/>
                  <a:gd name="connsiteY103" fmla="*/ 437122 h 513588"/>
                  <a:gd name="connsiteX104" fmla="*/ 4155850 w 7441278"/>
                  <a:gd name="connsiteY104" fmla="*/ 489372 h 513588"/>
                  <a:gd name="connsiteX105" fmla="*/ 4027134 w 7441278"/>
                  <a:gd name="connsiteY105" fmla="*/ 435847 h 513588"/>
                  <a:gd name="connsiteX106" fmla="*/ 3974884 w 7441278"/>
                  <a:gd name="connsiteY106" fmla="*/ 307132 h 513588"/>
                  <a:gd name="connsiteX107" fmla="*/ 3611677 w 7441278"/>
                  <a:gd name="connsiteY107" fmla="*/ 29311 h 513588"/>
                  <a:gd name="connsiteX108" fmla="*/ 3705983 w 7441278"/>
                  <a:gd name="connsiteY108" fmla="*/ 29311 h 513588"/>
                  <a:gd name="connsiteX109" fmla="*/ 3737843 w 7441278"/>
                  <a:gd name="connsiteY109" fmla="*/ 29311 h 513588"/>
                  <a:gd name="connsiteX110" fmla="*/ 3827052 w 7441278"/>
                  <a:gd name="connsiteY110" fmla="*/ 67543 h 513588"/>
                  <a:gd name="connsiteX111" fmla="*/ 3862736 w 7441278"/>
                  <a:gd name="connsiteY111" fmla="*/ 152929 h 513588"/>
                  <a:gd name="connsiteX112" fmla="*/ 3842345 w 7441278"/>
                  <a:gd name="connsiteY112" fmla="*/ 216649 h 513588"/>
                  <a:gd name="connsiteX113" fmla="*/ 3876754 w 7441278"/>
                  <a:gd name="connsiteY113" fmla="*/ 239589 h 513588"/>
                  <a:gd name="connsiteX114" fmla="*/ 3917535 w 7441278"/>
                  <a:gd name="connsiteY114" fmla="*/ 340267 h 513588"/>
                  <a:gd name="connsiteX115" fmla="*/ 3875480 w 7441278"/>
                  <a:gd name="connsiteY115" fmla="*/ 439671 h 513588"/>
                  <a:gd name="connsiteX116" fmla="*/ 3776075 w 7441278"/>
                  <a:gd name="connsiteY116" fmla="*/ 480452 h 513588"/>
                  <a:gd name="connsiteX117" fmla="*/ 3609128 w 7441278"/>
                  <a:gd name="connsiteY117" fmla="*/ 479178 h 513588"/>
                  <a:gd name="connsiteX118" fmla="*/ 1818583 w 7441278"/>
                  <a:gd name="connsiteY118" fmla="*/ 17841 h 513588"/>
                  <a:gd name="connsiteX119" fmla="*/ 2087483 w 7441278"/>
                  <a:gd name="connsiteY119" fmla="*/ 19115 h 513588"/>
                  <a:gd name="connsiteX120" fmla="*/ 2087483 w 7441278"/>
                  <a:gd name="connsiteY120" fmla="*/ 109599 h 513588"/>
                  <a:gd name="connsiteX121" fmla="*/ 1906518 w 7441278"/>
                  <a:gd name="connsiteY121" fmla="*/ 108324 h 513588"/>
                  <a:gd name="connsiteX122" fmla="*/ 1906518 w 7441278"/>
                  <a:gd name="connsiteY122" fmla="*/ 198807 h 513588"/>
                  <a:gd name="connsiteX123" fmla="*/ 2041605 w 7441278"/>
                  <a:gd name="connsiteY123" fmla="*/ 200081 h 513588"/>
                  <a:gd name="connsiteX124" fmla="*/ 2041605 w 7441278"/>
                  <a:gd name="connsiteY124" fmla="*/ 290565 h 513588"/>
                  <a:gd name="connsiteX125" fmla="*/ 1906518 w 7441278"/>
                  <a:gd name="connsiteY125" fmla="*/ 289290 h 513588"/>
                  <a:gd name="connsiteX126" fmla="*/ 1906518 w 7441278"/>
                  <a:gd name="connsiteY126" fmla="*/ 379773 h 513588"/>
                  <a:gd name="connsiteX127" fmla="*/ 2087483 w 7441278"/>
                  <a:gd name="connsiteY127" fmla="*/ 381048 h 513588"/>
                  <a:gd name="connsiteX128" fmla="*/ 2087483 w 7441278"/>
                  <a:gd name="connsiteY128" fmla="*/ 470256 h 513588"/>
                  <a:gd name="connsiteX129" fmla="*/ 1816034 w 7441278"/>
                  <a:gd name="connsiteY129" fmla="*/ 468982 h 513588"/>
                  <a:gd name="connsiteX130" fmla="*/ 1446455 w 7441278"/>
                  <a:gd name="connsiteY130" fmla="*/ 15292 h 513588"/>
                  <a:gd name="connsiteX131" fmla="*/ 1758685 w 7441278"/>
                  <a:gd name="connsiteY131" fmla="*/ 17841 h 513588"/>
                  <a:gd name="connsiteX132" fmla="*/ 1758685 w 7441278"/>
                  <a:gd name="connsiteY132" fmla="*/ 107050 h 513588"/>
                  <a:gd name="connsiteX133" fmla="*/ 1647812 w 7441278"/>
                  <a:gd name="connsiteY133" fmla="*/ 105775 h 513588"/>
                  <a:gd name="connsiteX134" fmla="*/ 1645263 w 7441278"/>
                  <a:gd name="connsiteY134" fmla="*/ 465158 h 513588"/>
                  <a:gd name="connsiteX135" fmla="*/ 1554780 w 7441278"/>
                  <a:gd name="connsiteY135" fmla="*/ 465158 h 513588"/>
                  <a:gd name="connsiteX136" fmla="*/ 1557329 w 7441278"/>
                  <a:gd name="connsiteY136" fmla="*/ 105775 h 513588"/>
                  <a:gd name="connsiteX137" fmla="*/ 1446455 w 7441278"/>
                  <a:gd name="connsiteY137" fmla="*/ 104501 h 513588"/>
                  <a:gd name="connsiteX138" fmla="*/ 2593424 w 7441278"/>
                  <a:gd name="connsiteY138" fmla="*/ 14018 h 513588"/>
                  <a:gd name="connsiteX139" fmla="*/ 2812623 w 7441278"/>
                  <a:gd name="connsiteY139" fmla="*/ 316053 h 513588"/>
                  <a:gd name="connsiteX140" fmla="*/ 3034370 w 7441278"/>
                  <a:gd name="connsiteY140" fmla="*/ 15292 h 513588"/>
                  <a:gd name="connsiteX141" fmla="*/ 3031821 w 7441278"/>
                  <a:gd name="connsiteY141" fmla="*/ 475354 h 513588"/>
                  <a:gd name="connsiteX142" fmla="*/ 2941338 w 7441278"/>
                  <a:gd name="connsiteY142" fmla="*/ 475354 h 513588"/>
                  <a:gd name="connsiteX143" fmla="*/ 2942613 w 7441278"/>
                  <a:gd name="connsiteY143" fmla="*/ 289290 h 513588"/>
                  <a:gd name="connsiteX144" fmla="*/ 2811349 w 7441278"/>
                  <a:gd name="connsiteY144" fmla="*/ 467708 h 513588"/>
                  <a:gd name="connsiteX145" fmla="*/ 2682633 w 7441278"/>
                  <a:gd name="connsiteY145" fmla="*/ 288016 h 513588"/>
                  <a:gd name="connsiteX146" fmla="*/ 2681359 w 7441278"/>
                  <a:gd name="connsiteY146" fmla="*/ 474080 h 513588"/>
                  <a:gd name="connsiteX147" fmla="*/ 2590875 w 7441278"/>
                  <a:gd name="connsiteY147" fmla="*/ 474080 h 513588"/>
                  <a:gd name="connsiteX148" fmla="*/ 2332170 w 7441278"/>
                  <a:gd name="connsiteY148" fmla="*/ 12744 h 513588"/>
                  <a:gd name="connsiteX149" fmla="*/ 2534801 w 7441278"/>
                  <a:gd name="connsiteY149" fmla="*/ 472806 h 513588"/>
                  <a:gd name="connsiteX150" fmla="*/ 2436671 w 7441278"/>
                  <a:gd name="connsiteY150" fmla="*/ 471531 h 513588"/>
                  <a:gd name="connsiteX151" fmla="*/ 2407360 w 7441278"/>
                  <a:gd name="connsiteY151" fmla="*/ 402713 h 513588"/>
                  <a:gd name="connsiteX152" fmla="*/ 2253156 w 7441278"/>
                  <a:gd name="connsiteY152" fmla="*/ 401439 h 513588"/>
                  <a:gd name="connsiteX153" fmla="*/ 2222571 w 7441278"/>
                  <a:gd name="connsiteY153" fmla="*/ 468983 h 513588"/>
                  <a:gd name="connsiteX154" fmla="*/ 2124441 w 7441278"/>
                  <a:gd name="connsiteY154" fmla="*/ 467708 h 513588"/>
                  <a:gd name="connsiteX155" fmla="*/ 953258 w 7441278"/>
                  <a:gd name="connsiteY155" fmla="*/ 12744 h 513588"/>
                  <a:gd name="connsiteX156" fmla="*/ 1222159 w 7441278"/>
                  <a:gd name="connsiteY156" fmla="*/ 14018 h 513588"/>
                  <a:gd name="connsiteX157" fmla="*/ 1222159 w 7441278"/>
                  <a:gd name="connsiteY157" fmla="*/ 104501 h 513588"/>
                  <a:gd name="connsiteX158" fmla="*/ 1041193 w 7441278"/>
                  <a:gd name="connsiteY158" fmla="*/ 103227 h 513588"/>
                  <a:gd name="connsiteX159" fmla="*/ 1041193 w 7441278"/>
                  <a:gd name="connsiteY159" fmla="*/ 193710 h 513588"/>
                  <a:gd name="connsiteX160" fmla="*/ 1176280 w 7441278"/>
                  <a:gd name="connsiteY160" fmla="*/ 194984 h 513588"/>
                  <a:gd name="connsiteX161" fmla="*/ 1176280 w 7441278"/>
                  <a:gd name="connsiteY161" fmla="*/ 285468 h 513588"/>
                  <a:gd name="connsiteX162" fmla="*/ 1041193 w 7441278"/>
                  <a:gd name="connsiteY162" fmla="*/ 284193 h 513588"/>
                  <a:gd name="connsiteX163" fmla="*/ 1041193 w 7441278"/>
                  <a:gd name="connsiteY163" fmla="*/ 374676 h 513588"/>
                  <a:gd name="connsiteX164" fmla="*/ 1222159 w 7441278"/>
                  <a:gd name="connsiteY164" fmla="*/ 375951 h 513588"/>
                  <a:gd name="connsiteX165" fmla="*/ 1222159 w 7441278"/>
                  <a:gd name="connsiteY165" fmla="*/ 465159 h 513588"/>
                  <a:gd name="connsiteX166" fmla="*/ 950710 w 7441278"/>
                  <a:gd name="connsiteY166" fmla="*/ 463885 h 513588"/>
                  <a:gd name="connsiteX167" fmla="*/ 229394 w 7441278"/>
                  <a:gd name="connsiteY167" fmla="*/ 3823 h 513588"/>
                  <a:gd name="connsiteX168" fmla="*/ 391244 w 7441278"/>
                  <a:gd name="connsiteY168" fmla="*/ 72641 h 513588"/>
                  <a:gd name="connsiteX169" fmla="*/ 457513 w 7441278"/>
                  <a:gd name="connsiteY169" fmla="*/ 234491 h 513588"/>
                  <a:gd name="connsiteX170" fmla="*/ 388695 w 7441278"/>
                  <a:gd name="connsiteY170" fmla="*/ 395067 h 513588"/>
                  <a:gd name="connsiteX171" fmla="*/ 226845 w 7441278"/>
                  <a:gd name="connsiteY171" fmla="*/ 460062 h 513588"/>
                  <a:gd name="connsiteX172" fmla="*/ 66269 w 7441278"/>
                  <a:gd name="connsiteY172" fmla="*/ 392518 h 513588"/>
                  <a:gd name="connsiteX173" fmla="*/ 0 w 7441278"/>
                  <a:gd name="connsiteY173" fmla="*/ 230668 h 513588"/>
                  <a:gd name="connsiteX174" fmla="*/ 67544 w 7441278"/>
                  <a:gd name="connsiteY174" fmla="*/ 70092 h 513588"/>
                  <a:gd name="connsiteX175" fmla="*/ 229394 w 7441278"/>
                  <a:gd name="connsiteY175" fmla="*/ 3823 h 513588"/>
                  <a:gd name="connsiteX176" fmla="*/ 516136 w 7441278"/>
                  <a:gd name="connsiteY176" fmla="*/ 0 h 513588"/>
                  <a:gd name="connsiteX177" fmla="*/ 785036 w 7441278"/>
                  <a:gd name="connsiteY177" fmla="*/ 259980 h 513588"/>
                  <a:gd name="connsiteX178" fmla="*/ 786311 w 7441278"/>
                  <a:gd name="connsiteY178" fmla="*/ 10195 h 513588"/>
                  <a:gd name="connsiteX179" fmla="*/ 876793 w 7441278"/>
                  <a:gd name="connsiteY179" fmla="*/ 10195 h 513588"/>
                  <a:gd name="connsiteX180" fmla="*/ 874245 w 7441278"/>
                  <a:gd name="connsiteY180" fmla="*/ 470257 h 513588"/>
                  <a:gd name="connsiteX181" fmla="*/ 605344 w 7441278"/>
                  <a:gd name="connsiteY181" fmla="*/ 210278 h 513588"/>
                  <a:gd name="connsiteX182" fmla="*/ 604070 w 7441278"/>
                  <a:gd name="connsiteY182" fmla="*/ 460062 h 513588"/>
                  <a:gd name="connsiteX183" fmla="*/ 513587 w 7441278"/>
                  <a:gd name="connsiteY183" fmla="*/ 460062 h 5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441278" h="513588">
                    <a:moveTo>
                      <a:pt x="3700886" y="282918"/>
                    </a:moveTo>
                    <a:lnTo>
                      <a:pt x="3699611" y="392518"/>
                    </a:lnTo>
                    <a:lnTo>
                      <a:pt x="3717453" y="392518"/>
                    </a:lnTo>
                    <a:lnTo>
                      <a:pt x="3776075" y="392518"/>
                    </a:lnTo>
                    <a:cubicBezTo>
                      <a:pt x="3805387" y="393792"/>
                      <a:pt x="3828327" y="369579"/>
                      <a:pt x="3829601" y="340267"/>
                    </a:cubicBezTo>
                    <a:cubicBezTo>
                      <a:pt x="3829601" y="310956"/>
                      <a:pt x="3805387" y="286742"/>
                      <a:pt x="3777350" y="284193"/>
                    </a:cubicBezTo>
                    <a:cubicBezTo>
                      <a:pt x="3750587" y="282918"/>
                      <a:pt x="3727648" y="284193"/>
                      <a:pt x="3700886" y="282918"/>
                    </a:cubicBezTo>
                    <a:close/>
                    <a:moveTo>
                      <a:pt x="3345325" y="268900"/>
                    </a:moveTo>
                    <a:cubicBezTo>
                      <a:pt x="3378460" y="268900"/>
                      <a:pt x="3405223" y="295662"/>
                      <a:pt x="3405223" y="328797"/>
                    </a:cubicBezTo>
                    <a:cubicBezTo>
                      <a:pt x="3405223" y="361932"/>
                      <a:pt x="3377185" y="388694"/>
                      <a:pt x="3344051" y="388694"/>
                    </a:cubicBezTo>
                    <a:cubicBezTo>
                      <a:pt x="3310916" y="388694"/>
                      <a:pt x="3284154" y="361932"/>
                      <a:pt x="3285428" y="328797"/>
                    </a:cubicBezTo>
                    <a:cubicBezTo>
                      <a:pt x="3285428" y="295662"/>
                      <a:pt x="3312191" y="268900"/>
                      <a:pt x="3345325" y="268900"/>
                    </a:cubicBezTo>
                    <a:close/>
                    <a:moveTo>
                      <a:pt x="2330896" y="228119"/>
                    </a:moveTo>
                    <a:lnTo>
                      <a:pt x="2288840" y="322425"/>
                    </a:lnTo>
                    <a:lnTo>
                      <a:pt x="2371677" y="323700"/>
                    </a:lnTo>
                    <a:close/>
                    <a:moveTo>
                      <a:pt x="5880127" y="133813"/>
                    </a:moveTo>
                    <a:cubicBezTo>
                      <a:pt x="5840620" y="132538"/>
                      <a:pt x="5807485" y="146557"/>
                      <a:pt x="5781997" y="173319"/>
                    </a:cubicBezTo>
                    <a:cubicBezTo>
                      <a:pt x="5755235" y="200082"/>
                      <a:pt x="5741216" y="231942"/>
                      <a:pt x="5741216" y="270174"/>
                    </a:cubicBezTo>
                    <a:cubicBezTo>
                      <a:pt x="5741216" y="308407"/>
                      <a:pt x="5753960" y="340267"/>
                      <a:pt x="5780723" y="367029"/>
                    </a:cubicBezTo>
                    <a:cubicBezTo>
                      <a:pt x="5807485" y="393792"/>
                      <a:pt x="5839345" y="407810"/>
                      <a:pt x="5877578" y="407810"/>
                    </a:cubicBezTo>
                    <a:cubicBezTo>
                      <a:pt x="5914536" y="407810"/>
                      <a:pt x="5947670" y="395067"/>
                      <a:pt x="5974433" y="368304"/>
                    </a:cubicBezTo>
                    <a:cubicBezTo>
                      <a:pt x="6001196" y="341541"/>
                      <a:pt x="6015214" y="309681"/>
                      <a:pt x="6015214" y="271449"/>
                    </a:cubicBezTo>
                    <a:cubicBezTo>
                      <a:pt x="6015214" y="234491"/>
                      <a:pt x="6002470" y="201356"/>
                      <a:pt x="5975707" y="174594"/>
                    </a:cubicBezTo>
                    <a:cubicBezTo>
                      <a:pt x="5948944" y="147831"/>
                      <a:pt x="5917084" y="133813"/>
                      <a:pt x="5880127" y="133813"/>
                    </a:cubicBezTo>
                    <a:close/>
                    <a:moveTo>
                      <a:pt x="3700886" y="119794"/>
                    </a:moveTo>
                    <a:lnTo>
                      <a:pt x="3700886" y="202631"/>
                    </a:lnTo>
                    <a:cubicBezTo>
                      <a:pt x="3708532" y="202631"/>
                      <a:pt x="3720002" y="201356"/>
                      <a:pt x="3735295" y="200082"/>
                    </a:cubicBezTo>
                    <a:cubicBezTo>
                      <a:pt x="3756959" y="197533"/>
                      <a:pt x="3774801" y="182240"/>
                      <a:pt x="3774801" y="159301"/>
                    </a:cubicBezTo>
                    <a:cubicBezTo>
                      <a:pt x="3774801" y="137636"/>
                      <a:pt x="3758234" y="119794"/>
                      <a:pt x="3736569" y="119794"/>
                    </a:cubicBezTo>
                    <a:close/>
                    <a:moveTo>
                      <a:pt x="230668" y="95581"/>
                    </a:moveTo>
                    <a:cubicBezTo>
                      <a:pt x="192436" y="95581"/>
                      <a:pt x="159301" y="108325"/>
                      <a:pt x="132539" y="135087"/>
                    </a:cubicBezTo>
                    <a:cubicBezTo>
                      <a:pt x="105776" y="161850"/>
                      <a:pt x="91758" y="193710"/>
                      <a:pt x="91758" y="231942"/>
                    </a:cubicBezTo>
                    <a:cubicBezTo>
                      <a:pt x="91758" y="270175"/>
                      <a:pt x="104502" y="302035"/>
                      <a:pt x="131264" y="328797"/>
                    </a:cubicBezTo>
                    <a:cubicBezTo>
                      <a:pt x="158027" y="355560"/>
                      <a:pt x="189887" y="369579"/>
                      <a:pt x="228120" y="369579"/>
                    </a:cubicBezTo>
                    <a:cubicBezTo>
                      <a:pt x="265077" y="369579"/>
                      <a:pt x="298212" y="356835"/>
                      <a:pt x="324974" y="330072"/>
                    </a:cubicBezTo>
                    <a:cubicBezTo>
                      <a:pt x="351737" y="303309"/>
                      <a:pt x="365756" y="271449"/>
                      <a:pt x="365756" y="233217"/>
                    </a:cubicBezTo>
                    <a:cubicBezTo>
                      <a:pt x="365756" y="196259"/>
                      <a:pt x="353012" y="163124"/>
                      <a:pt x="326249" y="136362"/>
                    </a:cubicBezTo>
                    <a:cubicBezTo>
                      <a:pt x="299486" y="109599"/>
                      <a:pt x="267626" y="95581"/>
                      <a:pt x="230668" y="95581"/>
                    </a:cubicBezTo>
                    <a:close/>
                    <a:moveTo>
                      <a:pt x="6917495" y="52251"/>
                    </a:moveTo>
                    <a:lnTo>
                      <a:pt x="7007979" y="52251"/>
                    </a:lnTo>
                    <a:lnTo>
                      <a:pt x="7005430" y="502117"/>
                    </a:lnTo>
                    <a:lnTo>
                      <a:pt x="6914947" y="502117"/>
                    </a:lnTo>
                    <a:close/>
                    <a:moveTo>
                      <a:pt x="6332542" y="48427"/>
                    </a:moveTo>
                    <a:lnTo>
                      <a:pt x="6429397" y="49701"/>
                    </a:lnTo>
                    <a:lnTo>
                      <a:pt x="6510959" y="262528"/>
                    </a:lnTo>
                    <a:lnTo>
                      <a:pt x="6596345" y="50976"/>
                    </a:lnTo>
                    <a:lnTo>
                      <a:pt x="6677907" y="263802"/>
                    </a:lnTo>
                    <a:lnTo>
                      <a:pt x="6762018" y="52250"/>
                    </a:lnTo>
                    <a:lnTo>
                      <a:pt x="6860147" y="52250"/>
                    </a:lnTo>
                    <a:lnTo>
                      <a:pt x="6676633" y="511038"/>
                    </a:lnTo>
                    <a:lnTo>
                      <a:pt x="6593796" y="286742"/>
                    </a:lnTo>
                    <a:lnTo>
                      <a:pt x="6509684" y="509763"/>
                    </a:lnTo>
                    <a:close/>
                    <a:moveTo>
                      <a:pt x="7080621" y="43330"/>
                    </a:moveTo>
                    <a:lnTo>
                      <a:pt x="7349521" y="303310"/>
                    </a:lnTo>
                    <a:lnTo>
                      <a:pt x="7350795" y="53525"/>
                    </a:lnTo>
                    <a:lnTo>
                      <a:pt x="7441278" y="53525"/>
                    </a:lnTo>
                    <a:lnTo>
                      <a:pt x="7438730" y="513588"/>
                    </a:lnTo>
                    <a:lnTo>
                      <a:pt x="7169830" y="253608"/>
                    </a:lnTo>
                    <a:lnTo>
                      <a:pt x="7168555" y="503392"/>
                    </a:lnTo>
                    <a:lnTo>
                      <a:pt x="7078072" y="503392"/>
                    </a:lnTo>
                    <a:close/>
                    <a:moveTo>
                      <a:pt x="5877578" y="42055"/>
                    </a:moveTo>
                    <a:cubicBezTo>
                      <a:pt x="5941298" y="42055"/>
                      <a:pt x="5994824" y="64995"/>
                      <a:pt x="6039428" y="110873"/>
                    </a:cubicBezTo>
                    <a:cubicBezTo>
                      <a:pt x="6084032" y="155477"/>
                      <a:pt x="6105697" y="210277"/>
                      <a:pt x="6105697" y="272723"/>
                    </a:cubicBezTo>
                    <a:cubicBezTo>
                      <a:pt x="6105697" y="335169"/>
                      <a:pt x="6082757" y="388695"/>
                      <a:pt x="6036879" y="433299"/>
                    </a:cubicBezTo>
                    <a:cubicBezTo>
                      <a:pt x="5992275" y="476629"/>
                      <a:pt x="5937475" y="499568"/>
                      <a:pt x="5875029" y="498294"/>
                    </a:cubicBezTo>
                    <a:cubicBezTo>
                      <a:pt x="5812583" y="498294"/>
                      <a:pt x="5759058" y="475355"/>
                      <a:pt x="5714453" y="430750"/>
                    </a:cubicBezTo>
                    <a:cubicBezTo>
                      <a:pt x="5669849" y="386146"/>
                      <a:pt x="5648184" y="331346"/>
                      <a:pt x="5648184" y="268900"/>
                    </a:cubicBezTo>
                    <a:cubicBezTo>
                      <a:pt x="5648184" y="206454"/>
                      <a:pt x="5671123" y="152929"/>
                      <a:pt x="5715728" y="108324"/>
                    </a:cubicBezTo>
                    <a:cubicBezTo>
                      <a:pt x="5760332" y="63720"/>
                      <a:pt x="5815131" y="42055"/>
                      <a:pt x="5877578" y="42055"/>
                    </a:cubicBezTo>
                    <a:close/>
                    <a:moveTo>
                      <a:pt x="5342325" y="42055"/>
                    </a:moveTo>
                    <a:lnTo>
                      <a:pt x="5654555" y="44604"/>
                    </a:lnTo>
                    <a:lnTo>
                      <a:pt x="5654555" y="133813"/>
                    </a:lnTo>
                    <a:lnTo>
                      <a:pt x="5543682" y="132538"/>
                    </a:lnTo>
                    <a:lnTo>
                      <a:pt x="5541133" y="491922"/>
                    </a:lnTo>
                    <a:lnTo>
                      <a:pt x="5450650" y="491922"/>
                    </a:lnTo>
                    <a:lnTo>
                      <a:pt x="5453199" y="132538"/>
                    </a:lnTo>
                    <a:lnTo>
                      <a:pt x="5342325" y="131264"/>
                    </a:lnTo>
                    <a:close/>
                    <a:moveTo>
                      <a:pt x="4804524" y="38232"/>
                    </a:moveTo>
                    <a:lnTo>
                      <a:pt x="5116754" y="40781"/>
                    </a:lnTo>
                    <a:lnTo>
                      <a:pt x="5116754" y="129989"/>
                    </a:lnTo>
                    <a:lnTo>
                      <a:pt x="5005881" y="128715"/>
                    </a:lnTo>
                    <a:lnTo>
                      <a:pt x="5003332" y="488099"/>
                    </a:lnTo>
                    <a:lnTo>
                      <a:pt x="4912849" y="488099"/>
                    </a:lnTo>
                    <a:lnTo>
                      <a:pt x="4915398" y="128715"/>
                    </a:lnTo>
                    <a:lnTo>
                      <a:pt x="4804524" y="127441"/>
                    </a:lnTo>
                    <a:close/>
                    <a:moveTo>
                      <a:pt x="4577680" y="36957"/>
                    </a:moveTo>
                    <a:lnTo>
                      <a:pt x="4668163" y="38231"/>
                    </a:lnTo>
                    <a:lnTo>
                      <a:pt x="4665615" y="397615"/>
                    </a:lnTo>
                    <a:lnTo>
                      <a:pt x="4846580" y="398889"/>
                    </a:lnTo>
                    <a:lnTo>
                      <a:pt x="4846580" y="488098"/>
                    </a:lnTo>
                    <a:lnTo>
                      <a:pt x="4575131" y="486823"/>
                    </a:lnTo>
                    <a:close/>
                    <a:moveTo>
                      <a:pt x="4413280" y="35683"/>
                    </a:moveTo>
                    <a:lnTo>
                      <a:pt x="4503764" y="35683"/>
                    </a:lnTo>
                    <a:lnTo>
                      <a:pt x="4501215" y="485550"/>
                    </a:lnTo>
                    <a:lnTo>
                      <a:pt x="4410732" y="485550"/>
                    </a:lnTo>
                    <a:close/>
                    <a:moveTo>
                      <a:pt x="3976158" y="34408"/>
                    </a:moveTo>
                    <a:lnTo>
                      <a:pt x="4066642" y="34408"/>
                    </a:lnTo>
                    <a:lnTo>
                      <a:pt x="4065367" y="305858"/>
                    </a:lnTo>
                    <a:cubicBezTo>
                      <a:pt x="4065367" y="354285"/>
                      <a:pt x="4106148" y="396341"/>
                      <a:pt x="4155850" y="396341"/>
                    </a:cubicBezTo>
                    <a:cubicBezTo>
                      <a:pt x="4204278" y="396341"/>
                      <a:pt x="4246333" y="355559"/>
                      <a:pt x="4247607" y="307132"/>
                    </a:cubicBezTo>
                    <a:lnTo>
                      <a:pt x="4248882" y="35682"/>
                    </a:lnTo>
                    <a:lnTo>
                      <a:pt x="4339365" y="35682"/>
                    </a:lnTo>
                    <a:lnTo>
                      <a:pt x="4338091" y="308406"/>
                    </a:lnTo>
                    <a:cubicBezTo>
                      <a:pt x="4338091" y="358108"/>
                      <a:pt x="4320249" y="401438"/>
                      <a:pt x="4284565" y="437122"/>
                    </a:cubicBezTo>
                    <a:cubicBezTo>
                      <a:pt x="4248882" y="472805"/>
                      <a:pt x="4205552" y="489372"/>
                      <a:pt x="4155850" y="489372"/>
                    </a:cubicBezTo>
                    <a:cubicBezTo>
                      <a:pt x="4104874" y="489372"/>
                      <a:pt x="4062818" y="471530"/>
                      <a:pt x="4027134" y="435847"/>
                    </a:cubicBezTo>
                    <a:cubicBezTo>
                      <a:pt x="3991451" y="400164"/>
                      <a:pt x="3974884" y="356834"/>
                      <a:pt x="3974884" y="307132"/>
                    </a:cubicBezTo>
                    <a:close/>
                    <a:moveTo>
                      <a:pt x="3611677" y="29311"/>
                    </a:moveTo>
                    <a:lnTo>
                      <a:pt x="3705983" y="29311"/>
                    </a:lnTo>
                    <a:lnTo>
                      <a:pt x="3737843" y="29311"/>
                    </a:lnTo>
                    <a:cubicBezTo>
                      <a:pt x="3772252" y="29311"/>
                      <a:pt x="3802838" y="42055"/>
                      <a:pt x="3827052" y="67543"/>
                    </a:cubicBezTo>
                    <a:cubicBezTo>
                      <a:pt x="3851266" y="91757"/>
                      <a:pt x="3862736" y="121069"/>
                      <a:pt x="3862736" y="152929"/>
                    </a:cubicBezTo>
                    <a:cubicBezTo>
                      <a:pt x="3861461" y="177143"/>
                      <a:pt x="3851266" y="202631"/>
                      <a:pt x="3842345" y="216649"/>
                    </a:cubicBezTo>
                    <a:cubicBezTo>
                      <a:pt x="3853815" y="221747"/>
                      <a:pt x="3867833" y="231942"/>
                      <a:pt x="3876754" y="239589"/>
                    </a:cubicBezTo>
                    <a:cubicBezTo>
                      <a:pt x="3903516" y="267626"/>
                      <a:pt x="3917535" y="300761"/>
                      <a:pt x="3917535" y="340267"/>
                    </a:cubicBezTo>
                    <a:cubicBezTo>
                      <a:pt x="3917535" y="379774"/>
                      <a:pt x="3903516" y="412908"/>
                      <a:pt x="3875480" y="439671"/>
                    </a:cubicBezTo>
                    <a:cubicBezTo>
                      <a:pt x="3847443" y="467708"/>
                      <a:pt x="3814308" y="481727"/>
                      <a:pt x="3776075" y="480452"/>
                    </a:cubicBezTo>
                    <a:lnTo>
                      <a:pt x="3609128" y="479178"/>
                    </a:lnTo>
                    <a:close/>
                    <a:moveTo>
                      <a:pt x="1818583" y="17841"/>
                    </a:moveTo>
                    <a:lnTo>
                      <a:pt x="2087483" y="19115"/>
                    </a:lnTo>
                    <a:lnTo>
                      <a:pt x="2087483" y="109599"/>
                    </a:lnTo>
                    <a:lnTo>
                      <a:pt x="1906518" y="108324"/>
                    </a:lnTo>
                    <a:lnTo>
                      <a:pt x="1906518" y="198807"/>
                    </a:lnTo>
                    <a:lnTo>
                      <a:pt x="2041605" y="200081"/>
                    </a:lnTo>
                    <a:lnTo>
                      <a:pt x="2041605" y="290565"/>
                    </a:lnTo>
                    <a:lnTo>
                      <a:pt x="1906518" y="289290"/>
                    </a:lnTo>
                    <a:lnTo>
                      <a:pt x="1906518" y="379773"/>
                    </a:lnTo>
                    <a:lnTo>
                      <a:pt x="2087483" y="381048"/>
                    </a:lnTo>
                    <a:lnTo>
                      <a:pt x="2087483" y="470256"/>
                    </a:lnTo>
                    <a:lnTo>
                      <a:pt x="1816034" y="468982"/>
                    </a:lnTo>
                    <a:close/>
                    <a:moveTo>
                      <a:pt x="1446455" y="15292"/>
                    </a:moveTo>
                    <a:lnTo>
                      <a:pt x="1758685" y="17841"/>
                    </a:lnTo>
                    <a:lnTo>
                      <a:pt x="1758685" y="107050"/>
                    </a:lnTo>
                    <a:lnTo>
                      <a:pt x="1647812" y="105775"/>
                    </a:lnTo>
                    <a:lnTo>
                      <a:pt x="1645263" y="465158"/>
                    </a:lnTo>
                    <a:lnTo>
                      <a:pt x="1554780" y="465158"/>
                    </a:lnTo>
                    <a:lnTo>
                      <a:pt x="1557329" y="105775"/>
                    </a:lnTo>
                    <a:lnTo>
                      <a:pt x="1446455" y="104501"/>
                    </a:lnTo>
                    <a:close/>
                    <a:moveTo>
                      <a:pt x="2593424" y="14018"/>
                    </a:moveTo>
                    <a:lnTo>
                      <a:pt x="2812623" y="316053"/>
                    </a:lnTo>
                    <a:lnTo>
                      <a:pt x="3034370" y="15292"/>
                    </a:lnTo>
                    <a:lnTo>
                      <a:pt x="3031821" y="475354"/>
                    </a:lnTo>
                    <a:lnTo>
                      <a:pt x="2941338" y="475354"/>
                    </a:lnTo>
                    <a:lnTo>
                      <a:pt x="2942613" y="289290"/>
                    </a:lnTo>
                    <a:lnTo>
                      <a:pt x="2811349" y="467708"/>
                    </a:lnTo>
                    <a:lnTo>
                      <a:pt x="2682633" y="288016"/>
                    </a:lnTo>
                    <a:lnTo>
                      <a:pt x="2681359" y="474080"/>
                    </a:lnTo>
                    <a:lnTo>
                      <a:pt x="2590875" y="474080"/>
                    </a:lnTo>
                    <a:close/>
                    <a:moveTo>
                      <a:pt x="2332170" y="12744"/>
                    </a:moveTo>
                    <a:lnTo>
                      <a:pt x="2534801" y="472806"/>
                    </a:lnTo>
                    <a:lnTo>
                      <a:pt x="2436671" y="471531"/>
                    </a:lnTo>
                    <a:lnTo>
                      <a:pt x="2407360" y="402713"/>
                    </a:lnTo>
                    <a:lnTo>
                      <a:pt x="2253156" y="401439"/>
                    </a:lnTo>
                    <a:lnTo>
                      <a:pt x="2222571" y="468983"/>
                    </a:lnTo>
                    <a:lnTo>
                      <a:pt x="2124441" y="467708"/>
                    </a:lnTo>
                    <a:close/>
                    <a:moveTo>
                      <a:pt x="953258" y="12744"/>
                    </a:moveTo>
                    <a:lnTo>
                      <a:pt x="1222159" y="14018"/>
                    </a:lnTo>
                    <a:lnTo>
                      <a:pt x="1222159" y="104501"/>
                    </a:lnTo>
                    <a:lnTo>
                      <a:pt x="1041193" y="103227"/>
                    </a:lnTo>
                    <a:lnTo>
                      <a:pt x="1041193" y="193710"/>
                    </a:lnTo>
                    <a:lnTo>
                      <a:pt x="1176280" y="194984"/>
                    </a:lnTo>
                    <a:lnTo>
                      <a:pt x="1176280" y="285468"/>
                    </a:lnTo>
                    <a:lnTo>
                      <a:pt x="1041193" y="284193"/>
                    </a:lnTo>
                    <a:lnTo>
                      <a:pt x="1041193" y="374676"/>
                    </a:lnTo>
                    <a:lnTo>
                      <a:pt x="1222159" y="375951"/>
                    </a:lnTo>
                    <a:lnTo>
                      <a:pt x="1222159" y="465159"/>
                    </a:lnTo>
                    <a:lnTo>
                      <a:pt x="950710" y="463885"/>
                    </a:lnTo>
                    <a:close/>
                    <a:moveTo>
                      <a:pt x="229394" y="3823"/>
                    </a:moveTo>
                    <a:cubicBezTo>
                      <a:pt x="293114" y="5097"/>
                      <a:pt x="346640" y="28037"/>
                      <a:pt x="391244" y="72641"/>
                    </a:cubicBezTo>
                    <a:cubicBezTo>
                      <a:pt x="435848" y="117245"/>
                      <a:pt x="457513" y="172045"/>
                      <a:pt x="457513" y="234491"/>
                    </a:cubicBezTo>
                    <a:cubicBezTo>
                      <a:pt x="457513" y="296937"/>
                      <a:pt x="434574" y="350463"/>
                      <a:pt x="388695" y="395067"/>
                    </a:cubicBezTo>
                    <a:cubicBezTo>
                      <a:pt x="344091" y="438397"/>
                      <a:pt x="289291" y="461336"/>
                      <a:pt x="226845" y="460062"/>
                    </a:cubicBezTo>
                    <a:cubicBezTo>
                      <a:pt x="164399" y="460062"/>
                      <a:pt x="110874" y="437123"/>
                      <a:pt x="66269" y="392518"/>
                    </a:cubicBezTo>
                    <a:cubicBezTo>
                      <a:pt x="21665" y="347914"/>
                      <a:pt x="0" y="293114"/>
                      <a:pt x="0" y="230668"/>
                    </a:cubicBezTo>
                    <a:cubicBezTo>
                      <a:pt x="0" y="168222"/>
                      <a:pt x="22940" y="114697"/>
                      <a:pt x="67544" y="70092"/>
                    </a:cubicBezTo>
                    <a:cubicBezTo>
                      <a:pt x="112148" y="25488"/>
                      <a:pt x="166948" y="3823"/>
                      <a:pt x="229394" y="3823"/>
                    </a:cubicBezTo>
                    <a:close/>
                    <a:moveTo>
                      <a:pt x="516136" y="0"/>
                    </a:moveTo>
                    <a:lnTo>
                      <a:pt x="785036" y="259980"/>
                    </a:lnTo>
                    <a:lnTo>
                      <a:pt x="786311" y="10195"/>
                    </a:lnTo>
                    <a:lnTo>
                      <a:pt x="876793" y="10195"/>
                    </a:lnTo>
                    <a:lnTo>
                      <a:pt x="874245" y="470257"/>
                    </a:lnTo>
                    <a:lnTo>
                      <a:pt x="605344" y="210278"/>
                    </a:lnTo>
                    <a:lnTo>
                      <a:pt x="604070" y="460062"/>
                    </a:lnTo>
                    <a:lnTo>
                      <a:pt x="513587" y="460062"/>
                    </a:ln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9" name="OneTeamSpirit_Icons_Lg.svg">
              <a:extLst>
                <a:ext uri="{FF2B5EF4-FFF2-40B4-BE49-F238E27FC236}">
                  <a16:creationId xmlns:a16="http://schemas.microsoft.com/office/drawing/2014/main" id="{1DD4C264-17B7-458D-8427-99CA7C3E127D}"/>
                </a:ext>
              </a:extLst>
            </p:cNvPr>
            <p:cNvGrpSpPr/>
            <p:nvPr/>
          </p:nvGrpSpPr>
          <p:grpSpPr>
            <a:xfrm>
              <a:off x="1584644" y="1292403"/>
              <a:ext cx="4753940" cy="4578106"/>
              <a:chOff x="1584644" y="1292403"/>
              <a:chExt cx="4753940" cy="4578106"/>
            </a:xfrm>
          </p:grpSpPr>
          <p:sp>
            <p:nvSpPr>
              <p:cNvPr id="10" name="Blue LInes">
                <a:extLst>
                  <a:ext uri="{FF2B5EF4-FFF2-40B4-BE49-F238E27FC236}">
                    <a16:creationId xmlns:a16="http://schemas.microsoft.com/office/drawing/2014/main" id="{CE0E1EFB-F25F-4D57-9D25-2754E7D771EB}"/>
                  </a:ext>
                </a:extLst>
              </p:cNvPr>
              <p:cNvSpPr/>
              <p:nvPr/>
            </p:nvSpPr>
            <p:spPr>
              <a:xfrm>
                <a:off x="1584644" y="1292403"/>
                <a:ext cx="4753940" cy="4578106"/>
              </a:xfrm>
              <a:custGeom>
                <a:avLst/>
                <a:gdLst>
                  <a:gd name="connsiteX0" fmla="*/ 1942392 w 4753940"/>
                  <a:gd name="connsiteY0" fmla="*/ 3726565 h 4578106"/>
                  <a:gd name="connsiteX1" fmla="*/ 1851909 w 4753940"/>
                  <a:gd name="connsiteY1" fmla="*/ 3767346 h 4578106"/>
                  <a:gd name="connsiteX2" fmla="*/ 1816225 w 4753940"/>
                  <a:gd name="connsiteY2" fmla="*/ 3860378 h 4578106"/>
                  <a:gd name="connsiteX3" fmla="*/ 1857007 w 4753940"/>
                  <a:gd name="connsiteY3" fmla="*/ 3950861 h 4578106"/>
                  <a:gd name="connsiteX4" fmla="*/ 1950038 w 4753940"/>
                  <a:gd name="connsiteY4" fmla="*/ 3986545 h 4578106"/>
                  <a:gd name="connsiteX5" fmla="*/ 2041796 w 4753940"/>
                  <a:gd name="connsiteY5" fmla="*/ 3947038 h 4578106"/>
                  <a:gd name="connsiteX6" fmla="*/ 2050717 w 4753940"/>
                  <a:gd name="connsiteY6" fmla="*/ 3935568 h 4578106"/>
                  <a:gd name="connsiteX7" fmla="*/ 2074931 w 4753940"/>
                  <a:gd name="connsiteY7" fmla="*/ 3834890 h 4578106"/>
                  <a:gd name="connsiteX8" fmla="*/ 2035424 w 4753940"/>
                  <a:gd name="connsiteY8" fmla="*/ 3762249 h 4578106"/>
                  <a:gd name="connsiteX9" fmla="*/ 1942392 w 4753940"/>
                  <a:gd name="connsiteY9" fmla="*/ 3726565 h 4578106"/>
                  <a:gd name="connsiteX10" fmla="*/ 4498858 w 4753940"/>
                  <a:gd name="connsiteY10" fmla="*/ 2835753 h 4578106"/>
                  <a:gd name="connsiteX11" fmla="*/ 4408374 w 4753940"/>
                  <a:gd name="connsiteY11" fmla="*/ 2876534 h 4578106"/>
                  <a:gd name="connsiteX12" fmla="*/ 4372691 w 4753940"/>
                  <a:gd name="connsiteY12" fmla="*/ 2969566 h 4578106"/>
                  <a:gd name="connsiteX13" fmla="*/ 4413472 w 4753940"/>
                  <a:gd name="connsiteY13" fmla="*/ 3060049 h 4578106"/>
                  <a:gd name="connsiteX14" fmla="*/ 4506504 w 4753940"/>
                  <a:gd name="connsiteY14" fmla="*/ 3095732 h 4578106"/>
                  <a:gd name="connsiteX15" fmla="*/ 4596987 w 4753940"/>
                  <a:gd name="connsiteY15" fmla="*/ 3054951 h 4578106"/>
                  <a:gd name="connsiteX16" fmla="*/ 4632671 w 4753940"/>
                  <a:gd name="connsiteY16" fmla="*/ 2961919 h 4578106"/>
                  <a:gd name="connsiteX17" fmla="*/ 4591890 w 4753940"/>
                  <a:gd name="connsiteY17" fmla="*/ 2871436 h 4578106"/>
                  <a:gd name="connsiteX18" fmla="*/ 4568950 w 4753940"/>
                  <a:gd name="connsiteY18" fmla="*/ 2853595 h 4578106"/>
                  <a:gd name="connsiteX19" fmla="*/ 4500132 w 4753940"/>
                  <a:gd name="connsiteY19" fmla="*/ 2835753 h 4578106"/>
                  <a:gd name="connsiteX20" fmla="*/ 246152 w 4753940"/>
                  <a:gd name="connsiteY20" fmla="*/ 2127180 h 4578106"/>
                  <a:gd name="connsiteX21" fmla="*/ 155669 w 4753940"/>
                  <a:gd name="connsiteY21" fmla="*/ 2167962 h 4578106"/>
                  <a:gd name="connsiteX22" fmla="*/ 119986 w 4753940"/>
                  <a:gd name="connsiteY22" fmla="*/ 2260993 h 4578106"/>
                  <a:gd name="connsiteX23" fmla="*/ 160767 w 4753940"/>
                  <a:gd name="connsiteY23" fmla="*/ 2351476 h 4578106"/>
                  <a:gd name="connsiteX24" fmla="*/ 193902 w 4753940"/>
                  <a:gd name="connsiteY24" fmla="*/ 2374416 h 4578106"/>
                  <a:gd name="connsiteX25" fmla="*/ 313696 w 4753940"/>
                  <a:gd name="connsiteY25" fmla="*/ 2370593 h 4578106"/>
                  <a:gd name="connsiteX26" fmla="*/ 344282 w 4753940"/>
                  <a:gd name="connsiteY26" fmla="*/ 2346379 h 4578106"/>
                  <a:gd name="connsiteX27" fmla="*/ 379965 w 4753940"/>
                  <a:gd name="connsiteY27" fmla="*/ 2253347 h 4578106"/>
                  <a:gd name="connsiteX28" fmla="*/ 339184 w 4753940"/>
                  <a:gd name="connsiteY28" fmla="*/ 2162864 h 4578106"/>
                  <a:gd name="connsiteX29" fmla="*/ 246152 w 4753940"/>
                  <a:gd name="connsiteY29" fmla="*/ 2127180 h 4578106"/>
                  <a:gd name="connsiteX30" fmla="*/ 243604 w 4753940"/>
                  <a:gd name="connsiteY30" fmla="*/ 2006111 h 4578106"/>
                  <a:gd name="connsiteX31" fmla="*/ 423295 w 4753940"/>
                  <a:gd name="connsiteY31" fmla="*/ 2073655 h 4578106"/>
                  <a:gd name="connsiteX32" fmla="*/ 502309 w 4753940"/>
                  <a:gd name="connsiteY32" fmla="*/ 2249524 h 4578106"/>
                  <a:gd name="connsiteX33" fmla="*/ 434765 w 4753940"/>
                  <a:gd name="connsiteY33" fmla="*/ 2429216 h 4578106"/>
                  <a:gd name="connsiteX34" fmla="*/ 372319 w 4753940"/>
                  <a:gd name="connsiteY34" fmla="*/ 2477643 h 4578106"/>
                  <a:gd name="connsiteX35" fmla="*/ 549462 w 4753940"/>
                  <a:gd name="connsiteY35" fmla="*/ 3155629 h 4578106"/>
                  <a:gd name="connsiteX36" fmla="*/ 1019719 w 4753940"/>
                  <a:gd name="connsiteY36" fmla="*/ 3810676 h 4578106"/>
                  <a:gd name="connsiteX37" fmla="*/ 2216390 w 4753940"/>
                  <a:gd name="connsiteY37" fmla="*/ 4358672 h 4578106"/>
                  <a:gd name="connsiteX38" fmla="*/ 3504818 w 4753940"/>
                  <a:gd name="connsiteY38" fmla="*/ 4074478 h 4578106"/>
                  <a:gd name="connsiteX39" fmla="*/ 3614417 w 4753940"/>
                  <a:gd name="connsiteY39" fmla="*/ 4252896 h 4578106"/>
                  <a:gd name="connsiteX40" fmla="*/ 2196000 w 4753940"/>
                  <a:gd name="connsiteY40" fmla="*/ 4565126 h 4578106"/>
                  <a:gd name="connsiteX41" fmla="*/ 879534 w 4753940"/>
                  <a:gd name="connsiteY41" fmla="*/ 3962330 h 4578106"/>
                  <a:gd name="connsiteX42" fmla="*/ 362124 w 4753940"/>
                  <a:gd name="connsiteY42" fmla="*/ 3242289 h 4578106"/>
                  <a:gd name="connsiteX43" fmla="*/ 165865 w 4753940"/>
                  <a:gd name="connsiteY43" fmla="*/ 2494210 h 4578106"/>
                  <a:gd name="connsiteX44" fmla="*/ 79205 w 4753940"/>
                  <a:gd name="connsiteY44" fmla="*/ 2440685 h 4578106"/>
                  <a:gd name="connsiteX45" fmla="*/ 191 w 4753940"/>
                  <a:gd name="connsiteY45" fmla="*/ 2264816 h 4578106"/>
                  <a:gd name="connsiteX46" fmla="*/ 67735 w 4753940"/>
                  <a:gd name="connsiteY46" fmla="*/ 2085125 h 4578106"/>
                  <a:gd name="connsiteX47" fmla="*/ 243604 w 4753940"/>
                  <a:gd name="connsiteY47" fmla="*/ 2006111 h 4578106"/>
                  <a:gd name="connsiteX48" fmla="*/ 4113986 w 4753940"/>
                  <a:gd name="connsiteY48" fmla="*/ 1869750 h 4578106"/>
                  <a:gd name="connsiteX49" fmla="*/ 4112712 w 4753940"/>
                  <a:gd name="connsiteY49" fmla="*/ 2728702 h 4578106"/>
                  <a:gd name="connsiteX50" fmla="*/ 3699803 w 4753940"/>
                  <a:gd name="connsiteY50" fmla="*/ 3479330 h 4578106"/>
                  <a:gd name="connsiteX51" fmla="*/ 2938980 w 4753940"/>
                  <a:gd name="connsiteY51" fmla="*/ 3952136 h 4578106"/>
                  <a:gd name="connsiteX52" fmla="*/ 2150121 w 4753940"/>
                  <a:gd name="connsiteY52" fmla="*/ 4003112 h 4578106"/>
                  <a:gd name="connsiteX53" fmla="*/ 2129730 w 4753940"/>
                  <a:gd name="connsiteY53" fmla="*/ 4028601 h 4578106"/>
                  <a:gd name="connsiteX54" fmla="*/ 1953862 w 4753940"/>
                  <a:gd name="connsiteY54" fmla="*/ 4107614 h 4578106"/>
                  <a:gd name="connsiteX55" fmla="*/ 1774170 w 4753940"/>
                  <a:gd name="connsiteY55" fmla="*/ 4040070 h 4578106"/>
                  <a:gd name="connsiteX56" fmla="*/ 1695156 w 4753940"/>
                  <a:gd name="connsiteY56" fmla="*/ 3864201 h 4578106"/>
                  <a:gd name="connsiteX57" fmla="*/ 1762700 w 4753940"/>
                  <a:gd name="connsiteY57" fmla="*/ 3684510 h 4578106"/>
                  <a:gd name="connsiteX58" fmla="*/ 1938569 w 4753940"/>
                  <a:gd name="connsiteY58" fmla="*/ 3605496 h 4578106"/>
                  <a:gd name="connsiteX59" fmla="*/ 2118261 w 4753940"/>
                  <a:gd name="connsiteY59" fmla="*/ 3673040 h 4578106"/>
                  <a:gd name="connsiteX60" fmla="*/ 2190902 w 4753940"/>
                  <a:gd name="connsiteY60" fmla="*/ 3800481 h 4578106"/>
                  <a:gd name="connsiteX61" fmla="*/ 2879083 w 4753940"/>
                  <a:gd name="connsiteY61" fmla="*/ 3754602 h 4578106"/>
                  <a:gd name="connsiteX62" fmla="*/ 3548148 w 4753940"/>
                  <a:gd name="connsiteY62" fmla="*/ 3337870 h 4578106"/>
                  <a:gd name="connsiteX63" fmla="*/ 3911355 w 4753940"/>
                  <a:gd name="connsiteY63" fmla="*/ 2677726 h 4578106"/>
                  <a:gd name="connsiteX64" fmla="*/ 3912629 w 4753940"/>
                  <a:gd name="connsiteY64" fmla="*/ 1920726 h 4578106"/>
                  <a:gd name="connsiteX65" fmla="*/ 3643728 w 4753940"/>
                  <a:gd name="connsiteY65" fmla="*/ 1092360 h 4578106"/>
                  <a:gd name="connsiteX66" fmla="*/ 3553245 w 4753940"/>
                  <a:gd name="connsiteY66" fmla="*/ 1133142 h 4578106"/>
                  <a:gd name="connsiteX67" fmla="*/ 3517562 w 4753940"/>
                  <a:gd name="connsiteY67" fmla="*/ 1226173 h 4578106"/>
                  <a:gd name="connsiteX68" fmla="*/ 3558343 w 4753940"/>
                  <a:gd name="connsiteY68" fmla="*/ 1316656 h 4578106"/>
                  <a:gd name="connsiteX69" fmla="*/ 3651375 w 4753940"/>
                  <a:gd name="connsiteY69" fmla="*/ 1352340 h 4578106"/>
                  <a:gd name="connsiteX70" fmla="*/ 3741858 w 4753940"/>
                  <a:gd name="connsiteY70" fmla="*/ 1311559 h 4578106"/>
                  <a:gd name="connsiteX71" fmla="*/ 3777541 w 4753940"/>
                  <a:gd name="connsiteY71" fmla="*/ 1218527 h 4578106"/>
                  <a:gd name="connsiteX72" fmla="*/ 3736760 w 4753940"/>
                  <a:gd name="connsiteY72" fmla="*/ 1128044 h 4578106"/>
                  <a:gd name="connsiteX73" fmla="*/ 3643728 w 4753940"/>
                  <a:gd name="connsiteY73" fmla="*/ 1092360 h 4578106"/>
                  <a:gd name="connsiteX74" fmla="*/ 2379514 w 4753940"/>
                  <a:gd name="connsiteY74" fmla="*/ 567304 h 4578106"/>
                  <a:gd name="connsiteX75" fmla="*/ 3565990 w 4753940"/>
                  <a:gd name="connsiteY75" fmla="*/ 985310 h 4578106"/>
                  <a:gd name="connsiteX76" fmla="*/ 3639905 w 4753940"/>
                  <a:gd name="connsiteY76" fmla="*/ 971292 h 4578106"/>
                  <a:gd name="connsiteX77" fmla="*/ 3819597 w 4753940"/>
                  <a:gd name="connsiteY77" fmla="*/ 1038835 h 4578106"/>
                  <a:gd name="connsiteX78" fmla="*/ 3898610 w 4753940"/>
                  <a:gd name="connsiteY78" fmla="*/ 1214704 h 4578106"/>
                  <a:gd name="connsiteX79" fmla="*/ 3829792 w 4753940"/>
                  <a:gd name="connsiteY79" fmla="*/ 1395670 h 4578106"/>
                  <a:gd name="connsiteX80" fmla="*/ 3653924 w 4753940"/>
                  <a:gd name="connsiteY80" fmla="*/ 1474683 h 4578106"/>
                  <a:gd name="connsiteX81" fmla="*/ 3474232 w 4753940"/>
                  <a:gd name="connsiteY81" fmla="*/ 1407140 h 4578106"/>
                  <a:gd name="connsiteX82" fmla="*/ 3395218 w 4753940"/>
                  <a:gd name="connsiteY82" fmla="*/ 1231271 h 4578106"/>
                  <a:gd name="connsiteX83" fmla="*/ 3413060 w 4753940"/>
                  <a:gd name="connsiteY83" fmla="*/ 1129318 h 4578106"/>
                  <a:gd name="connsiteX84" fmla="*/ 2385886 w 4753940"/>
                  <a:gd name="connsiteY84" fmla="*/ 775032 h 4578106"/>
                  <a:gd name="connsiteX85" fmla="*/ 1324303 w 4753940"/>
                  <a:gd name="connsiteY85" fmla="*/ 1256759 h 4578106"/>
                  <a:gd name="connsiteX86" fmla="*/ 913943 w 4753940"/>
                  <a:gd name="connsiteY86" fmla="*/ 2347654 h 4578106"/>
                  <a:gd name="connsiteX87" fmla="*/ 1395669 w 4753940"/>
                  <a:gd name="connsiteY87" fmla="*/ 3409237 h 4578106"/>
                  <a:gd name="connsiteX88" fmla="*/ 1252936 w 4753940"/>
                  <a:gd name="connsiteY88" fmla="*/ 3560892 h 4578106"/>
                  <a:gd name="connsiteX89" fmla="*/ 706214 w 4753940"/>
                  <a:gd name="connsiteY89" fmla="*/ 2354026 h 4578106"/>
                  <a:gd name="connsiteX90" fmla="*/ 1172648 w 4753940"/>
                  <a:gd name="connsiteY90" fmla="*/ 1114025 h 4578106"/>
                  <a:gd name="connsiteX91" fmla="*/ 2379514 w 4753940"/>
                  <a:gd name="connsiteY91" fmla="*/ 567304 h 4578106"/>
                  <a:gd name="connsiteX92" fmla="*/ 1673491 w 4753940"/>
                  <a:gd name="connsiteY92" fmla="*/ 121260 h 4578106"/>
                  <a:gd name="connsiteX93" fmla="*/ 1583008 w 4753940"/>
                  <a:gd name="connsiteY93" fmla="*/ 162041 h 4578106"/>
                  <a:gd name="connsiteX94" fmla="*/ 1547325 w 4753940"/>
                  <a:gd name="connsiteY94" fmla="*/ 255073 h 4578106"/>
                  <a:gd name="connsiteX95" fmla="*/ 1588106 w 4753940"/>
                  <a:gd name="connsiteY95" fmla="*/ 345556 h 4578106"/>
                  <a:gd name="connsiteX96" fmla="*/ 1681138 w 4753940"/>
                  <a:gd name="connsiteY96" fmla="*/ 381240 h 4578106"/>
                  <a:gd name="connsiteX97" fmla="*/ 1771621 w 4753940"/>
                  <a:gd name="connsiteY97" fmla="*/ 340459 h 4578106"/>
                  <a:gd name="connsiteX98" fmla="*/ 1807304 w 4753940"/>
                  <a:gd name="connsiteY98" fmla="*/ 247427 h 4578106"/>
                  <a:gd name="connsiteX99" fmla="*/ 1766523 w 4753940"/>
                  <a:gd name="connsiteY99" fmla="*/ 156944 h 4578106"/>
                  <a:gd name="connsiteX100" fmla="*/ 1673491 w 4753940"/>
                  <a:gd name="connsiteY100" fmla="*/ 121260 h 4578106"/>
                  <a:gd name="connsiteX101" fmla="*/ 2471272 w 4753940"/>
                  <a:gd name="connsiteY101" fmla="*/ 15484 h 4578106"/>
                  <a:gd name="connsiteX102" fmla="*/ 3291992 w 4753940"/>
                  <a:gd name="connsiteY102" fmla="*/ 181157 h 4578106"/>
                  <a:gd name="connsiteX103" fmla="*/ 3996740 w 4753940"/>
                  <a:gd name="connsiteY103" fmla="*/ 631024 h 4578106"/>
                  <a:gd name="connsiteX104" fmla="*/ 4627573 w 4753940"/>
                  <a:gd name="connsiteY104" fmla="*/ 1660747 h 4578106"/>
                  <a:gd name="connsiteX105" fmla="*/ 4667080 w 4753940"/>
                  <a:gd name="connsiteY105" fmla="*/ 2775855 h 4578106"/>
                  <a:gd name="connsiteX106" fmla="*/ 4674726 w 4753940"/>
                  <a:gd name="connsiteY106" fmla="*/ 2782228 h 4578106"/>
                  <a:gd name="connsiteX107" fmla="*/ 4753740 w 4753940"/>
                  <a:gd name="connsiteY107" fmla="*/ 2958096 h 4578106"/>
                  <a:gd name="connsiteX108" fmla="*/ 4686196 w 4753940"/>
                  <a:gd name="connsiteY108" fmla="*/ 3137788 h 4578106"/>
                  <a:gd name="connsiteX109" fmla="*/ 4510327 w 4753940"/>
                  <a:gd name="connsiteY109" fmla="*/ 3216801 h 4578106"/>
                  <a:gd name="connsiteX110" fmla="*/ 4330636 w 4753940"/>
                  <a:gd name="connsiteY110" fmla="*/ 3149258 h 4578106"/>
                  <a:gd name="connsiteX111" fmla="*/ 4251622 w 4753940"/>
                  <a:gd name="connsiteY111" fmla="*/ 2973389 h 4578106"/>
                  <a:gd name="connsiteX112" fmla="*/ 4319166 w 4753940"/>
                  <a:gd name="connsiteY112" fmla="*/ 2793697 h 4578106"/>
                  <a:gd name="connsiteX113" fmla="*/ 4468272 w 4753940"/>
                  <a:gd name="connsiteY113" fmla="*/ 2715958 h 4578106"/>
                  <a:gd name="connsiteX114" fmla="*/ 4428765 w 4753940"/>
                  <a:gd name="connsiteY114" fmla="*/ 1718095 h 4578106"/>
                  <a:gd name="connsiteX115" fmla="*/ 3854006 w 4753940"/>
                  <a:gd name="connsiteY115" fmla="*/ 782679 h 4578106"/>
                  <a:gd name="connsiteX116" fmla="*/ 3214253 w 4753940"/>
                  <a:gd name="connsiteY116" fmla="*/ 373593 h 4578106"/>
                  <a:gd name="connsiteX117" fmla="*/ 2468723 w 4753940"/>
                  <a:gd name="connsiteY117" fmla="*/ 223213 h 4578106"/>
                  <a:gd name="connsiteX118" fmla="*/ 1670943 w 4753940"/>
                  <a:gd name="connsiteY118" fmla="*/ 192 h 4578106"/>
                  <a:gd name="connsiteX119" fmla="*/ 1850634 w 4753940"/>
                  <a:gd name="connsiteY119" fmla="*/ 67735 h 4578106"/>
                  <a:gd name="connsiteX120" fmla="*/ 1929648 w 4753940"/>
                  <a:gd name="connsiteY120" fmla="*/ 243604 h 4578106"/>
                  <a:gd name="connsiteX121" fmla="*/ 1862104 w 4753940"/>
                  <a:gd name="connsiteY121" fmla="*/ 423295 h 4578106"/>
                  <a:gd name="connsiteX122" fmla="*/ 1686236 w 4753940"/>
                  <a:gd name="connsiteY122" fmla="*/ 502309 h 4578106"/>
                  <a:gd name="connsiteX123" fmla="*/ 1511641 w 4753940"/>
                  <a:gd name="connsiteY123" fmla="*/ 439863 h 4578106"/>
                  <a:gd name="connsiteX124" fmla="*/ 1235095 w 4753940"/>
                  <a:gd name="connsiteY124" fmla="*/ 604262 h 4578106"/>
                  <a:gd name="connsiteX125" fmla="*/ 922864 w 4753940"/>
                  <a:gd name="connsiteY125" fmla="*/ 878260 h 4578106"/>
                  <a:gd name="connsiteX126" fmla="*/ 608085 w 4753940"/>
                  <a:gd name="connsiteY126" fmla="*/ 1316657 h 4578106"/>
                  <a:gd name="connsiteX127" fmla="*/ 418198 w 4753940"/>
                  <a:gd name="connsiteY127" fmla="*/ 1820048 h 4578106"/>
                  <a:gd name="connsiteX128" fmla="*/ 216841 w 4753940"/>
                  <a:gd name="connsiteY128" fmla="*/ 1772895 h 4578106"/>
                  <a:gd name="connsiteX129" fmla="*/ 425844 w 4753940"/>
                  <a:gd name="connsiteY129" fmla="*/ 1218527 h 4578106"/>
                  <a:gd name="connsiteX130" fmla="*/ 772484 w 4753940"/>
                  <a:gd name="connsiteY130" fmla="*/ 736800 h 4578106"/>
                  <a:gd name="connsiteX131" fmla="*/ 1115300 w 4753940"/>
                  <a:gd name="connsiteY131" fmla="*/ 437314 h 4578106"/>
                  <a:gd name="connsiteX132" fmla="*/ 1427530 w 4753940"/>
                  <a:gd name="connsiteY132" fmla="*/ 251250 h 4578106"/>
                  <a:gd name="connsiteX133" fmla="*/ 1495074 w 4753940"/>
                  <a:gd name="connsiteY133" fmla="*/ 79205 h 4578106"/>
                  <a:gd name="connsiteX134" fmla="*/ 1670943 w 4753940"/>
                  <a:gd name="connsiteY134" fmla="*/ 192 h 457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753940" h="4578106">
                    <a:moveTo>
                      <a:pt x="1942392" y="3726565"/>
                    </a:moveTo>
                    <a:cubicBezTo>
                      <a:pt x="1909257" y="3727840"/>
                      <a:pt x="1876123" y="3740584"/>
                      <a:pt x="1851909" y="3767346"/>
                    </a:cubicBezTo>
                    <a:cubicBezTo>
                      <a:pt x="1826421" y="3792835"/>
                      <a:pt x="1814951" y="3827243"/>
                      <a:pt x="1816225" y="3860378"/>
                    </a:cubicBezTo>
                    <a:cubicBezTo>
                      <a:pt x="1817500" y="3893513"/>
                      <a:pt x="1830244" y="3926648"/>
                      <a:pt x="1857007" y="3950861"/>
                    </a:cubicBezTo>
                    <a:cubicBezTo>
                      <a:pt x="1882495" y="3976350"/>
                      <a:pt x="1916904" y="3987819"/>
                      <a:pt x="1950038" y="3986545"/>
                    </a:cubicBezTo>
                    <a:cubicBezTo>
                      <a:pt x="1983173" y="3985270"/>
                      <a:pt x="2016308" y="3971252"/>
                      <a:pt x="2041796" y="3947038"/>
                    </a:cubicBezTo>
                    <a:cubicBezTo>
                      <a:pt x="2044345" y="3943215"/>
                      <a:pt x="2048168" y="3939392"/>
                      <a:pt x="2050717" y="3935568"/>
                    </a:cubicBezTo>
                    <a:lnTo>
                      <a:pt x="2074931" y="3834890"/>
                    </a:lnTo>
                    <a:cubicBezTo>
                      <a:pt x="2069833" y="3808127"/>
                      <a:pt x="2057089" y="3782639"/>
                      <a:pt x="2035424" y="3762249"/>
                    </a:cubicBezTo>
                    <a:cubicBezTo>
                      <a:pt x="2009936" y="3736760"/>
                      <a:pt x="1975526" y="3725291"/>
                      <a:pt x="1942392" y="3726565"/>
                    </a:cubicBezTo>
                    <a:close/>
                    <a:moveTo>
                      <a:pt x="4498858" y="2835753"/>
                    </a:moveTo>
                    <a:cubicBezTo>
                      <a:pt x="4465723" y="2837027"/>
                      <a:pt x="4432589" y="2849771"/>
                      <a:pt x="4408374" y="2876534"/>
                    </a:cubicBezTo>
                    <a:cubicBezTo>
                      <a:pt x="4382886" y="2902022"/>
                      <a:pt x="4371417" y="2936431"/>
                      <a:pt x="4372691" y="2969566"/>
                    </a:cubicBezTo>
                    <a:cubicBezTo>
                      <a:pt x="4373966" y="3002701"/>
                      <a:pt x="4386710" y="3035835"/>
                      <a:pt x="4413472" y="3060049"/>
                    </a:cubicBezTo>
                    <a:cubicBezTo>
                      <a:pt x="4438961" y="3085537"/>
                      <a:pt x="4473369" y="3097007"/>
                      <a:pt x="4506504" y="3095732"/>
                    </a:cubicBezTo>
                    <a:cubicBezTo>
                      <a:pt x="4539639" y="3094458"/>
                      <a:pt x="4572774" y="3081714"/>
                      <a:pt x="4596987" y="3054951"/>
                    </a:cubicBezTo>
                    <a:cubicBezTo>
                      <a:pt x="4622476" y="3029463"/>
                      <a:pt x="4633945" y="2995054"/>
                      <a:pt x="4632671" y="2961919"/>
                    </a:cubicBezTo>
                    <a:cubicBezTo>
                      <a:pt x="4631396" y="2928785"/>
                      <a:pt x="4618652" y="2895650"/>
                      <a:pt x="4591890" y="2871436"/>
                    </a:cubicBezTo>
                    <a:cubicBezTo>
                      <a:pt x="4584243" y="2863790"/>
                      <a:pt x="4576597" y="2858692"/>
                      <a:pt x="4568950" y="2853595"/>
                    </a:cubicBezTo>
                    <a:lnTo>
                      <a:pt x="4500132" y="2835753"/>
                    </a:lnTo>
                    <a:close/>
                    <a:moveTo>
                      <a:pt x="246152" y="2127180"/>
                    </a:moveTo>
                    <a:cubicBezTo>
                      <a:pt x="213018" y="2128455"/>
                      <a:pt x="179883" y="2141199"/>
                      <a:pt x="155669" y="2167962"/>
                    </a:cubicBezTo>
                    <a:cubicBezTo>
                      <a:pt x="130181" y="2193450"/>
                      <a:pt x="118711" y="2227859"/>
                      <a:pt x="119986" y="2260993"/>
                    </a:cubicBezTo>
                    <a:cubicBezTo>
                      <a:pt x="121260" y="2294128"/>
                      <a:pt x="134004" y="2327263"/>
                      <a:pt x="160767" y="2351476"/>
                    </a:cubicBezTo>
                    <a:cubicBezTo>
                      <a:pt x="170962" y="2361672"/>
                      <a:pt x="182432" y="2369318"/>
                      <a:pt x="193902" y="2374416"/>
                    </a:cubicBezTo>
                    <a:lnTo>
                      <a:pt x="313696" y="2370593"/>
                    </a:lnTo>
                    <a:cubicBezTo>
                      <a:pt x="325166" y="2364221"/>
                      <a:pt x="335361" y="2356574"/>
                      <a:pt x="344282" y="2346379"/>
                    </a:cubicBezTo>
                    <a:cubicBezTo>
                      <a:pt x="369770" y="2320891"/>
                      <a:pt x="381240" y="2286481"/>
                      <a:pt x="379965" y="2253347"/>
                    </a:cubicBezTo>
                    <a:cubicBezTo>
                      <a:pt x="378691" y="2220212"/>
                      <a:pt x="365947" y="2187078"/>
                      <a:pt x="339184" y="2162864"/>
                    </a:cubicBezTo>
                    <a:cubicBezTo>
                      <a:pt x="313696" y="2137375"/>
                      <a:pt x="279287" y="2125906"/>
                      <a:pt x="246152" y="2127180"/>
                    </a:cubicBezTo>
                    <a:close/>
                    <a:moveTo>
                      <a:pt x="243604" y="2006111"/>
                    </a:moveTo>
                    <a:cubicBezTo>
                      <a:pt x="307324" y="2003562"/>
                      <a:pt x="372319" y="2026502"/>
                      <a:pt x="423295" y="2073655"/>
                    </a:cubicBezTo>
                    <a:cubicBezTo>
                      <a:pt x="472997" y="2122083"/>
                      <a:pt x="499760" y="2185803"/>
                      <a:pt x="502309" y="2249524"/>
                    </a:cubicBezTo>
                    <a:cubicBezTo>
                      <a:pt x="504858" y="2313244"/>
                      <a:pt x="481918" y="2378239"/>
                      <a:pt x="434765" y="2429216"/>
                    </a:cubicBezTo>
                    <a:cubicBezTo>
                      <a:pt x="415649" y="2449606"/>
                      <a:pt x="395258" y="2464899"/>
                      <a:pt x="372319" y="2477643"/>
                    </a:cubicBezTo>
                    <a:cubicBezTo>
                      <a:pt x="392709" y="2710860"/>
                      <a:pt x="451332" y="2940254"/>
                      <a:pt x="549462" y="3155629"/>
                    </a:cubicBezTo>
                    <a:cubicBezTo>
                      <a:pt x="657787" y="3395218"/>
                      <a:pt x="814539" y="3618240"/>
                      <a:pt x="1019719" y="3810676"/>
                    </a:cubicBezTo>
                    <a:cubicBezTo>
                      <a:pt x="1362535" y="4130553"/>
                      <a:pt x="1784365" y="4312793"/>
                      <a:pt x="2216390" y="4358672"/>
                    </a:cubicBezTo>
                    <a:cubicBezTo>
                      <a:pt x="2658610" y="4405825"/>
                      <a:pt x="3113575" y="4310244"/>
                      <a:pt x="3504818" y="4074478"/>
                    </a:cubicBezTo>
                    <a:lnTo>
                      <a:pt x="3614417" y="4252896"/>
                    </a:lnTo>
                    <a:cubicBezTo>
                      <a:pt x="3183667" y="4511601"/>
                      <a:pt x="2682824" y="4617377"/>
                      <a:pt x="2196000" y="4565126"/>
                    </a:cubicBezTo>
                    <a:cubicBezTo>
                      <a:pt x="1719370" y="4514150"/>
                      <a:pt x="1255485" y="4314068"/>
                      <a:pt x="879534" y="3962330"/>
                    </a:cubicBezTo>
                    <a:cubicBezTo>
                      <a:pt x="655238" y="3752053"/>
                      <a:pt x="481918" y="3507366"/>
                      <a:pt x="362124" y="3242289"/>
                    </a:cubicBezTo>
                    <a:cubicBezTo>
                      <a:pt x="253799" y="3003974"/>
                      <a:pt x="187530" y="2750367"/>
                      <a:pt x="165865" y="2494210"/>
                    </a:cubicBezTo>
                    <a:cubicBezTo>
                      <a:pt x="134004" y="2482741"/>
                      <a:pt x="104693" y="2464899"/>
                      <a:pt x="79205" y="2440685"/>
                    </a:cubicBezTo>
                    <a:cubicBezTo>
                      <a:pt x="29503" y="2392257"/>
                      <a:pt x="2740" y="2329811"/>
                      <a:pt x="191" y="2264816"/>
                    </a:cubicBezTo>
                    <a:cubicBezTo>
                      <a:pt x="-2358" y="2201096"/>
                      <a:pt x="20582" y="2136101"/>
                      <a:pt x="67735" y="2085125"/>
                    </a:cubicBezTo>
                    <a:cubicBezTo>
                      <a:pt x="116163" y="2035423"/>
                      <a:pt x="178609" y="2008660"/>
                      <a:pt x="243604" y="2006111"/>
                    </a:cubicBezTo>
                    <a:close/>
                    <a:moveTo>
                      <a:pt x="4113986" y="1869750"/>
                    </a:moveTo>
                    <a:cubicBezTo>
                      <a:pt x="4185353" y="2150120"/>
                      <a:pt x="4185353" y="2445783"/>
                      <a:pt x="4112712" y="2728702"/>
                    </a:cubicBezTo>
                    <a:cubicBezTo>
                      <a:pt x="4042619" y="3001426"/>
                      <a:pt x="3904983" y="3260131"/>
                      <a:pt x="3699803" y="3479330"/>
                    </a:cubicBezTo>
                    <a:cubicBezTo>
                      <a:pt x="3484428" y="3708724"/>
                      <a:pt x="3220625" y="3866750"/>
                      <a:pt x="2938980" y="3952136"/>
                    </a:cubicBezTo>
                    <a:cubicBezTo>
                      <a:pt x="2682824" y="4029875"/>
                      <a:pt x="2412649" y="4046442"/>
                      <a:pt x="2150121" y="4003112"/>
                    </a:cubicBezTo>
                    <a:cubicBezTo>
                      <a:pt x="2143749" y="4012033"/>
                      <a:pt x="2137377" y="4020954"/>
                      <a:pt x="2129730" y="4028601"/>
                    </a:cubicBezTo>
                    <a:cubicBezTo>
                      <a:pt x="2081303" y="4078302"/>
                      <a:pt x="2017582" y="4105065"/>
                      <a:pt x="1953862" y="4107614"/>
                    </a:cubicBezTo>
                    <a:cubicBezTo>
                      <a:pt x="1890141" y="4110163"/>
                      <a:pt x="1825146" y="4087223"/>
                      <a:pt x="1774170" y="4040070"/>
                    </a:cubicBezTo>
                    <a:cubicBezTo>
                      <a:pt x="1724468" y="3991642"/>
                      <a:pt x="1697705" y="3927922"/>
                      <a:pt x="1695156" y="3864201"/>
                    </a:cubicBezTo>
                    <a:cubicBezTo>
                      <a:pt x="1692608" y="3800481"/>
                      <a:pt x="1715547" y="3735486"/>
                      <a:pt x="1762700" y="3684510"/>
                    </a:cubicBezTo>
                    <a:cubicBezTo>
                      <a:pt x="1811128" y="3634808"/>
                      <a:pt x="1874848" y="3608045"/>
                      <a:pt x="1938569" y="3605496"/>
                    </a:cubicBezTo>
                    <a:cubicBezTo>
                      <a:pt x="2002289" y="3602947"/>
                      <a:pt x="2067284" y="3625887"/>
                      <a:pt x="2118261" y="3673040"/>
                    </a:cubicBezTo>
                    <a:cubicBezTo>
                      <a:pt x="2155218" y="3708724"/>
                      <a:pt x="2179432" y="3753328"/>
                      <a:pt x="2190902" y="3800481"/>
                    </a:cubicBezTo>
                    <a:cubicBezTo>
                      <a:pt x="2420295" y="3837439"/>
                      <a:pt x="2656061" y="3822146"/>
                      <a:pt x="2879083" y="3754602"/>
                    </a:cubicBezTo>
                    <a:cubicBezTo>
                      <a:pt x="3126319" y="3679412"/>
                      <a:pt x="3358261" y="3540501"/>
                      <a:pt x="3548148" y="3337870"/>
                    </a:cubicBezTo>
                    <a:cubicBezTo>
                      <a:pt x="3729114" y="3144160"/>
                      <a:pt x="3850183" y="2916040"/>
                      <a:pt x="3911355" y="2677726"/>
                    </a:cubicBezTo>
                    <a:cubicBezTo>
                      <a:pt x="3975075" y="2429216"/>
                      <a:pt x="3975075" y="2169236"/>
                      <a:pt x="3912629" y="1920726"/>
                    </a:cubicBezTo>
                    <a:close/>
                    <a:moveTo>
                      <a:pt x="3643728" y="1092360"/>
                    </a:moveTo>
                    <a:cubicBezTo>
                      <a:pt x="3610594" y="1093635"/>
                      <a:pt x="3577459" y="1106379"/>
                      <a:pt x="3553245" y="1133142"/>
                    </a:cubicBezTo>
                    <a:cubicBezTo>
                      <a:pt x="3527757" y="1158630"/>
                      <a:pt x="3516287" y="1193039"/>
                      <a:pt x="3517562" y="1226173"/>
                    </a:cubicBezTo>
                    <a:cubicBezTo>
                      <a:pt x="3518836" y="1259308"/>
                      <a:pt x="3531580" y="1292443"/>
                      <a:pt x="3558343" y="1316656"/>
                    </a:cubicBezTo>
                    <a:cubicBezTo>
                      <a:pt x="3583831" y="1342145"/>
                      <a:pt x="3618240" y="1353614"/>
                      <a:pt x="3651375" y="1352340"/>
                    </a:cubicBezTo>
                    <a:cubicBezTo>
                      <a:pt x="3685784" y="1351066"/>
                      <a:pt x="3717644" y="1338322"/>
                      <a:pt x="3741858" y="1311559"/>
                    </a:cubicBezTo>
                    <a:cubicBezTo>
                      <a:pt x="3767346" y="1286071"/>
                      <a:pt x="3778816" y="1251662"/>
                      <a:pt x="3777541" y="1218527"/>
                    </a:cubicBezTo>
                    <a:cubicBezTo>
                      <a:pt x="3776267" y="1185392"/>
                      <a:pt x="3763523" y="1152258"/>
                      <a:pt x="3736760" y="1128044"/>
                    </a:cubicBezTo>
                    <a:cubicBezTo>
                      <a:pt x="3711272" y="1102556"/>
                      <a:pt x="3676863" y="1091086"/>
                      <a:pt x="3643728" y="1092360"/>
                    </a:cubicBezTo>
                    <a:close/>
                    <a:moveTo>
                      <a:pt x="2379514" y="567304"/>
                    </a:moveTo>
                    <a:cubicBezTo>
                      <a:pt x="2800069" y="553285"/>
                      <a:pt x="3225722" y="692196"/>
                      <a:pt x="3565990" y="985310"/>
                    </a:cubicBezTo>
                    <a:cubicBezTo>
                      <a:pt x="3590203" y="976389"/>
                      <a:pt x="3615691" y="972566"/>
                      <a:pt x="3639905" y="971292"/>
                    </a:cubicBezTo>
                    <a:cubicBezTo>
                      <a:pt x="3703626" y="968743"/>
                      <a:pt x="3768621" y="991682"/>
                      <a:pt x="3819597" y="1038835"/>
                    </a:cubicBezTo>
                    <a:cubicBezTo>
                      <a:pt x="3869299" y="1087263"/>
                      <a:pt x="3896062" y="1150983"/>
                      <a:pt x="3898610" y="1214704"/>
                    </a:cubicBezTo>
                    <a:cubicBezTo>
                      <a:pt x="3901159" y="1278424"/>
                      <a:pt x="3878220" y="1343419"/>
                      <a:pt x="3829792" y="1395670"/>
                    </a:cubicBezTo>
                    <a:cubicBezTo>
                      <a:pt x="3781365" y="1445372"/>
                      <a:pt x="3717644" y="1472135"/>
                      <a:pt x="3653924" y="1474683"/>
                    </a:cubicBezTo>
                    <a:cubicBezTo>
                      <a:pt x="3590203" y="1477232"/>
                      <a:pt x="3525208" y="1454293"/>
                      <a:pt x="3474232" y="1407140"/>
                    </a:cubicBezTo>
                    <a:cubicBezTo>
                      <a:pt x="3424530" y="1358712"/>
                      <a:pt x="3397767" y="1296266"/>
                      <a:pt x="3395218" y="1231271"/>
                    </a:cubicBezTo>
                    <a:cubicBezTo>
                      <a:pt x="3393944" y="1196862"/>
                      <a:pt x="3400316" y="1162453"/>
                      <a:pt x="3413060" y="1129318"/>
                    </a:cubicBezTo>
                    <a:cubicBezTo>
                      <a:pt x="3117397" y="880808"/>
                      <a:pt x="2749093" y="763563"/>
                      <a:pt x="2385886" y="775032"/>
                    </a:cubicBezTo>
                    <a:cubicBezTo>
                      <a:pt x="1995917" y="787776"/>
                      <a:pt x="1612319" y="949627"/>
                      <a:pt x="1324303" y="1256759"/>
                    </a:cubicBezTo>
                    <a:cubicBezTo>
                      <a:pt x="1036286" y="1563892"/>
                      <a:pt x="901199" y="1957685"/>
                      <a:pt x="913943" y="2347654"/>
                    </a:cubicBezTo>
                    <a:cubicBezTo>
                      <a:pt x="926687" y="2737623"/>
                      <a:pt x="1088537" y="3121221"/>
                      <a:pt x="1395669" y="3409237"/>
                    </a:cubicBezTo>
                    <a:lnTo>
                      <a:pt x="1252936" y="3560892"/>
                    </a:lnTo>
                    <a:cubicBezTo>
                      <a:pt x="903747" y="3234643"/>
                      <a:pt x="720232" y="2796246"/>
                      <a:pt x="706214" y="2354026"/>
                    </a:cubicBezTo>
                    <a:cubicBezTo>
                      <a:pt x="692195" y="1911806"/>
                      <a:pt x="846399" y="1463214"/>
                      <a:pt x="1172648" y="1114025"/>
                    </a:cubicBezTo>
                    <a:cubicBezTo>
                      <a:pt x="1498897" y="764837"/>
                      <a:pt x="1937294" y="581322"/>
                      <a:pt x="2379514" y="567304"/>
                    </a:cubicBezTo>
                    <a:close/>
                    <a:moveTo>
                      <a:pt x="1673491" y="121260"/>
                    </a:moveTo>
                    <a:cubicBezTo>
                      <a:pt x="1640357" y="122535"/>
                      <a:pt x="1607222" y="135279"/>
                      <a:pt x="1583008" y="162041"/>
                    </a:cubicBezTo>
                    <a:cubicBezTo>
                      <a:pt x="1558795" y="187530"/>
                      <a:pt x="1547325" y="221939"/>
                      <a:pt x="1547325" y="255073"/>
                    </a:cubicBezTo>
                    <a:cubicBezTo>
                      <a:pt x="1548599" y="288208"/>
                      <a:pt x="1561343" y="321343"/>
                      <a:pt x="1588106" y="345556"/>
                    </a:cubicBezTo>
                    <a:cubicBezTo>
                      <a:pt x="1613594" y="371045"/>
                      <a:pt x="1648003" y="382514"/>
                      <a:pt x="1681138" y="381240"/>
                    </a:cubicBezTo>
                    <a:cubicBezTo>
                      <a:pt x="1714272" y="379965"/>
                      <a:pt x="1747407" y="367221"/>
                      <a:pt x="1771621" y="340459"/>
                    </a:cubicBezTo>
                    <a:cubicBezTo>
                      <a:pt x="1797109" y="314971"/>
                      <a:pt x="1808579" y="280562"/>
                      <a:pt x="1807304" y="247427"/>
                    </a:cubicBezTo>
                    <a:cubicBezTo>
                      <a:pt x="1806030" y="214292"/>
                      <a:pt x="1793286" y="181158"/>
                      <a:pt x="1766523" y="156944"/>
                    </a:cubicBezTo>
                    <a:cubicBezTo>
                      <a:pt x="1741035" y="131455"/>
                      <a:pt x="1706626" y="119986"/>
                      <a:pt x="1673491" y="121260"/>
                    </a:cubicBezTo>
                    <a:close/>
                    <a:moveTo>
                      <a:pt x="2471272" y="15484"/>
                    </a:moveTo>
                    <a:cubicBezTo>
                      <a:pt x="2750368" y="19307"/>
                      <a:pt x="3028189" y="75381"/>
                      <a:pt x="3291992" y="181157"/>
                    </a:cubicBezTo>
                    <a:cubicBezTo>
                      <a:pt x="3546874" y="283110"/>
                      <a:pt x="3785188" y="433490"/>
                      <a:pt x="3996740" y="631024"/>
                    </a:cubicBezTo>
                    <a:cubicBezTo>
                      <a:pt x="4306422" y="921589"/>
                      <a:pt x="4516699" y="1278424"/>
                      <a:pt x="4627573" y="1660747"/>
                    </a:cubicBezTo>
                    <a:cubicBezTo>
                      <a:pt x="4732075" y="2023954"/>
                      <a:pt x="4746093" y="2407551"/>
                      <a:pt x="4667080" y="2775855"/>
                    </a:cubicBezTo>
                    <a:cubicBezTo>
                      <a:pt x="4669628" y="2777130"/>
                      <a:pt x="4672177" y="2779679"/>
                      <a:pt x="4674726" y="2782228"/>
                    </a:cubicBezTo>
                    <a:cubicBezTo>
                      <a:pt x="4724428" y="2830655"/>
                      <a:pt x="4751191" y="2894376"/>
                      <a:pt x="4753740" y="2958096"/>
                    </a:cubicBezTo>
                    <a:cubicBezTo>
                      <a:pt x="4756289" y="3021817"/>
                      <a:pt x="4734623" y="3088086"/>
                      <a:pt x="4686196" y="3137788"/>
                    </a:cubicBezTo>
                    <a:cubicBezTo>
                      <a:pt x="4637768" y="3187490"/>
                      <a:pt x="4574048" y="3214252"/>
                      <a:pt x="4510327" y="3216801"/>
                    </a:cubicBezTo>
                    <a:cubicBezTo>
                      <a:pt x="4446607" y="3219350"/>
                      <a:pt x="4381612" y="3196411"/>
                      <a:pt x="4330636" y="3149258"/>
                    </a:cubicBezTo>
                    <a:cubicBezTo>
                      <a:pt x="4280933" y="3100830"/>
                      <a:pt x="4254171" y="3038384"/>
                      <a:pt x="4251622" y="2973389"/>
                    </a:cubicBezTo>
                    <a:cubicBezTo>
                      <a:pt x="4249073" y="2909668"/>
                      <a:pt x="4272013" y="2844674"/>
                      <a:pt x="4319166" y="2793697"/>
                    </a:cubicBezTo>
                    <a:cubicBezTo>
                      <a:pt x="4359947" y="2749093"/>
                      <a:pt x="4413472" y="2723605"/>
                      <a:pt x="4468272" y="2715958"/>
                    </a:cubicBezTo>
                    <a:cubicBezTo>
                      <a:pt x="4535815" y="2385886"/>
                      <a:pt x="4523071" y="2041795"/>
                      <a:pt x="4428765" y="1718095"/>
                    </a:cubicBezTo>
                    <a:cubicBezTo>
                      <a:pt x="4329361" y="1372730"/>
                      <a:pt x="4136925" y="1047756"/>
                      <a:pt x="3854006" y="782679"/>
                    </a:cubicBezTo>
                    <a:cubicBezTo>
                      <a:pt x="3661571" y="602987"/>
                      <a:pt x="3443646" y="466625"/>
                      <a:pt x="3214253" y="373593"/>
                    </a:cubicBezTo>
                    <a:cubicBezTo>
                      <a:pt x="2975938" y="276738"/>
                      <a:pt x="2722330" y="227036"/>
                      <a:pt x="2468723" y="223213"/>
                    </a:cubicBezTo>
                    <a:close/>
                    <a:moveTo>
                      <a:pt x="1670943" y="192"/>
                    </a:moveTo>
                    <a:cubicBezTo>
                      <a:pt x="1734663" y="-2357"/>
                      <a:pt x="1799658" y="20582"/>
                      <a:pt x="1850634" y="67735"/>
                    </a:cubicBezTo>
                    <a:cubicBezTo>
                      <a:pt x="1900336" y="116163"/>
                      <a:pt x="1927099" y="178609"/>
                      <a:pt x="1929648" y="243604"/>
                    </a:cubicBezTo>
                    <a:cubicBezTo>
                      <a:pt x="1932197" y="307324"/>
                      <a:pt x="1909257" y="372319"/>
                      <a:pt x="1862104" y="423295"/>
                    </a:cubicBezTo>
                    <a:cubicBezTo>
                      <a:pt x="1813676" y="472997"/>
                      <a:pt x="1749956" y="499760"/>
                      <a:pt x="1686236" y="502309"/>
                    </a:cubicBezTo>
                    <a:cubicBezTo>
                      <a:pt x="1623790" y="504858"/>
                      <a:pt x="1561343" y="483193"/>
                      <a:pt x="1511641" y="439863"/>
                    </a:cubicBezTo>
                    <a:cubicBezTo>
                      <a:pt x="1416061" y="487016"/>
                      <a:pt x="1323029" y="543090"/>
                      <a:pt x="1235095" y="604262"/>
                    </a:cubicBezTo>
                    <a:cubicBezTo>
                      <a:pt x="1125495" y="683275"/>
                      <a:pt x="1020994" y="773758"/>
                      <a:pt x="922864" y="878260"/>
                    </a:cubicBezTo>
                    <a:cubicBezTo>
                      <a:pt x="796697" y="1014621"/>
                      <a:pt x="690922" y="1161179"/>
                      <a:pt x="608085" y="1316657"/>
                    </a:cubicBezTo>
                    <a:cubicBezTo>
                      <a:pt x="522699" y="1478507"/>
                      <a:pt x="458979" y="1646729"/>
                      <a:pt x="418198" y="1820048"/>
                    </a:cubicBezTo>
                    <a:lnTo>
                      <a:pt x="216841" y="1772895"/>
                    </a:lnTo>
                    <a:cubicBezTo>
                      <a:pt x="261445" y="1581734"/>
                      <a:pt x="331538" y="1394396"/>
                      <a:pt x="425844" y="1218527"/>
                    </a:cubicBezTo>
                    <a:cubicBezTo>
                      <a:pt x="517602" y="1046482"/>
                      <a:pt x="632299" y="884632"/>
                      <a:pt x="772484" y="736800"/>
                    </a:cubicBezTo>
                    <a:cubicBezTo>
                      <a:pt x="876985" y="624652"/>
                      <a:pt x="992957" y="525248"/>
                      <a:pt x="1115300" y="437314"/>
                    </a:cubicBezTo>
                    <a:cubicBezTo>
                      <a:pt x="1215978" y="367221"/>
                      <a:pt x="1319205" y="304775"/>
                      <a:pt x="1427530" y="251250"/>
                    </a:cubicBezTo>
                    <a:cubicBezTo>
                      <a:pt x="1427530" y="188804"/>
                      <a:pt x="1449195" y="127632"/>
                      <a:pt x="1495074" y="79205"/>
                    </a:cubicBezTo>
                    <a:cubicBezTo>
                      <a:pt x="1543502" y="29503"/>
                      <a:pt x="1605948" y="2740"/>
                      <a:pt x="1670943" y="192"/>
                    </a:cubicBez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1" name="Green Gears">
                <a:extLst>
                  <a:ext uri="{FF2B5EF4-FFF2-40B4-BE49-F238E27FC236}">
                    <a16:creationId xmlns:a16="http://schemas.microsoft.com/office/drawing/2014/main" id="{FABBF3C7-EB27-4983-8FFA-59F3EEC6A021}"/>
                  </a:ext>
                </a:extLst>
              </p:cNvPr>
              <p:cNvSpPr/>
              <p:nvPr/>
            </p:nvSpPr>
            <p:spPr>
              <a:xfrm>
                <a:off x="2791702" y="2403879"/>
                <a:ext cx="2406085" cy="2406085"/>
              </a:xfrm>
              <a:custGeom>
                <a:avLst/>
                <a:gdLst>
                  <a:gd name="connsiteX0" fmla="*/ 1963866 w 2406085"/>
                  <a:gd name="connsiteY0" fmla="*/ 2119344 h 2406085"/>
                  <a:gd name="connsiteX1" fmla="*/ 1935828 w 2406085"/>
                  <a:gd name="connsiteY1" fmla="*/ 2063270 h 2406085"/>
                  <a:gd name="connsiteX2" fmla="*/ 1906517 w 2406085"/>
                  <a:gd name="connsiteY2" fmla="*/ 2008470 h 2406085"/>
                  <a:gd name="connsiteX3" fmla="*/ 1909066 w 2406085"/>
                  <a:gd name="connsiteY3" fmla="*/ 1988079 h 2406085"/>
                  <a:gd name="connsiteX4" fmla="*/ 1972786 w 2406085"/>
                  <a:gd name="connsiteY4" fmla="*/ 1926908 h 2406085"/>
                  <a:gd name="connsiteX5" fmla="*/ 2030135 w 2406085"/>
                  <a:gd name="connsiteY5" fmla="*/ 1859364 h 2406085"/>
                  <a:gd name="connsiteX6" fmla="*/ 2050525 w 2406085"/>
                  <a:gd name="connsiteY6" fmla="*/ 1855541 h 2406085"/>
                  <a:gd name="connsiteX7" fmla="*/ 2107874 w 2406085"/>
                  <a:gd name="connsiteY7" fmla="*/ 1881029 h 2406085"/>
                  <a:gd name="connsiteX8" fmla="*/ 2165222 w 2406085"/>
                  <a:gd name="connsiteY8" fmla="*/ 1905242 h 2406085"/>
                  <a:gd name="connsiteX9" fmla="*/ 2185613 w 2406085"/>
                  <a:gd name="connsiteY9" fmla="*/ 1897596 h 2406085"/>
                  <a:gd name="connsiteX10" fmla="*/ 2212375 w 2406085"/>
                  <a:gd name="connsiteY10" fmla="*/ 1859364 h 2406085"/>
                  <a:gd name="connsiteX11" fmla="*/ 2264626 w 2406085"/>
                  <a:gd name="connsiteY11" fmla="*/ 1771429 h 2406085"/>
                  <a:gd name="connsiteX12" fmla="*/ 2290114 w 2406085"/>
                  <a:gd name="connsiteY12" fmla="*/ 1723002 h 2406085"/>
                  <a:gd name="connsiteX13" fmla="*/ 2309230 w 2406085"/>
                  <a:gd name="connsiteY13" fmla="*/ 1679672 h 2406085"/>
                  <a:gd name="connsiteX14" fmla="*/ 2327072 w 2406085"/>
                  <a:gd name="connsiteY14" fmla="*/ 1636342 h 2406085"/>
                  <a:gd name="connsiteX15" fmla="*/ 2321974 w 2406085"/>
                  <a:gd name="connsiteY15" fmla="*/ 1615952 h 2406085"/>
                  <a:gd name="connsiteX16" fmla="*/ 2269724 w 2406085"/>
                  <a:gd name="connsiteY16" fmla="*/ 1581542 h 2406085"/>
                  <a:gd name="connsiteX17" fmla="*/ 2216199 w 2406085"/>
                  <a:gd name="connsiteY17" fmla="*/ 1548408 h 2406085"/>
                  <a:gd name="connsiteX18" fmla="*/ 2208552 w 2406085"/>
                  <a:gd name="connsiteY18" fmla="*/ 1529292 h 2406085"/>
                  <a:gd name="connsiteX19" fmla="*/ 2221296 w 2406085"/>
                  <a:gd name="connsiteY19" fmla="*/ 1487236 h 2406085"/>
                  <a:gd name="connsiteX20" fmla="*/ 2228943 w 2406085"/>
                  <a:gd name="connsiteY20" fmla="*/ 1457925 h 2406085"/>
                  <a:gd name="connsiteX21" fmla="*/ 2231492 w 2406085"/>
                  <a:gd name="connsiteY21" fmla="*/ 1443906 h 2406085"/>
                  <a:gd name="connsiteX22" fmla="*/ 2240412 w 2406085"/>
                  <a:gd name="connsiteY22" fmla="*/ 1400576 h 2406085"/>
                  <a:gd name="connsiteX23" fmla="*/ 2246784 w 2406085"/>
                  <a:gd name="connsiteY23" fmla="*/ 1371265 h 2406085"/>
                  <a:gd name="connsiteX24" fmla="*/ 2248059 w 2406085"/>
                  <a:gd name="connsiteY24" fmla="*/ 1357246 h 2406085"/>
                  <a:gd name="connsiteX25" fmla="*/ 2262077 w 2406085"/>
                  <a:gd name="connsiteY25" fmla="*/ 1343228 h 2406085"/>
                  <a:gd name="connsiteX26" fmla="*/ 2324523 w 2406085"/>
                  <a:gd name="connsiteY26" fmla="*/ 1336856 h 2406085"/>
                  <a:gd name="connsiteX27" fmla="*/ 2386969 w 2406085"/>
                  <a:gd name="connsiteY27" fmla="*/ 1329209 h 2406085"/>
                  <a:gd name="connsiteX28" fmla="*/ 2400988 w 2406085"/>
                  <a:gd name="connsiteY28" fmla="*/ 1312642 h 2406085"/>
                  <a:gd name="connsiteX29" fmla="*/ 2402262 w 2406085"/>
                  <a:gd name="connsiteY29" fmla="*/ 1299898 h 2406085"/>
                  <a:gd name="connsiteX30" fmla="*/ 2404811 w 2406085"/>
                  <a:gd name="connsiteY30" fmla="*/ 1266763 h 2406085"/>
                  <a:gd name="connsiteX31" fmla="*/ 2406086 w 2406085"/>
                  <a:gd name="connsiteY31" fmla="*/ 1164811 h 2406085"/>
                  <a:gd name="connsiteX32" fmla="*/ 2398439 w 2406085"/>
                  <a:gd name="connsiteY32" fmla="*/ 1062858 h 2406085"/>
                  <a:gd name="connsiteX33" fmla="*/ 2393341 w 2406085"/>
                  <a:gd name="connsiteY33" fmla="*/ 1029723 h 2406085"/>
                  <a:gd name="connsiteX34" fmla="*/ 2390793 w 2406085"/>
                  <a:gd name="connsiteY34" fmla="*/ 1016979 h 2406085"/>
                  <a:gd name="connsiteX35" fmla="*/ 2375500 w 2406085"/>
                  <a:gd name="connsiteY35" fmla="*/ 1001686 h 2406085"/>
                  <a:gd name="connsiteX36" fmla="*/ 2313054 w 2406085"/>
                  <a:gd name="connsiteY36" fmla="*/ 997863 h 2406085"/>
                  <a:gd name="connsiteX37" fmla="*/ 2250608 w 2406085"/>
                  <a:gd name="connsiteY37" fmla="*/ 995314 h 2406085"/>
                  <a:gd name="connsiteX38" fmla="*/ 2235315 w 2406085"/>
                  <a:gd name="connsiteY38" fmla="*/ 982570 h 2406085"/>
                  <a:gd name="connsiteX39" fmla="*/ 2232766 w 2406085"/>
                  <a:gd name="connsiteY39" fmla="*/ 968551 h 2406085"/>
                  <a:gd name="connsiteX40" fmla="*/ 2225120 w 2406085"/>
                  <a:gd name="connsiteY40" fmla="*/ 939240 h 2406085"/>
                  <a:gd name="connsiteX41" fmla="*/ 2213650 w 2406085"/>
                  <a:gd name="connsiteY41" fmla="*/ 897185 h 2406085"/>
                  <a:gd name="connsiteX42" fmla="*/ 2209827 w 2406085"/>
                  <a:gd name="connsiteY42" fmla="*/ 884440 h 2406085"/>
                  <a:gd name="connsiteX43" fmla="*/ 2200905 w 2406085"/>
                  <a:gd name="connsiteY43" fmla="*/ 855129 h 2406085"/>
                  <a:gd name="connsiteX44" fmla="*/ 2184338 w 2406085"/>
                  <a:gd name="connsiteY44" fmla="*/ 814348 h 2406085"/>
                  <a:gd name="connsiteX45" fmla="*/ 2190710 w 2406085"/>
                  <a:gd name="connsiteY45" fmla="*/ 795232 h 2406085"/>
                  <a:gd name="connsiteX46" fmla="*/ 2241687 w 2406085"/>
                  <a:gd name="connsiteY46" fmla="*/ 758274 h 2406085"/>
                  <a:gd name="connsiteX47" fmla="*/ 2292663 w 2406085"/>
                  <a:gd name="connsiteY47" fmla="*/ 720041 h 2406085"/>
                  <a:gd name="connsiteX48" fmla="*/ 2296486 w 2406085"/>
                  <a:gd name="connsiteY48" fmla="*/ 698377 h 2406085"/>
                  <a:gd name="connsiteX49" fmla="*/ 2276096 w 2406085"/>
                  <a:gd name="connsiteY49" fmla="*/ 656321 h 2406085"/>
                  <a:gd name="connsiteX50" fmla="*/ 2254431 w 2406085"/>
                  <a:gd name="connsiteY50" fmla="*/ 614265 h 2406085"/>
                  <a:gd name="connsiteX51" fmla="*/ 2225120 w 2406085"/>
                  <a:gd name="connsiteY51" fmla="*/ 568387 h 2406085"/>
                  <a:gd name="connsiteX52" fmla="*/ 2167771 w 2406085"/>
                  <a:gd name="connsiteY52" fmla="*/ 484276 h 2406085"/>
                  <a:gd name="connsiteX53" fmla="*/ 2139734 w 2406085"/>
                  <a:gd name="connsiteY53" fmla="*/ 447318 h 2406085"/>
                  <a:gd name="connsiteX54" fmla="*/ 2119343 w 2406085"/>
                  <a:gd name="connsiteY54" fmla="*/ 440946 h 2406085"/>
                  <a:gd name="connsiteX55" fmla="*/ 2063269 w 2406085"/>
                  <a:gd name="connsiteY55" fmla="*/ 468983 h 2406085"/>
                  <a:gd name="connsiteX56" fmla="*/ 2008470 w 2406085"/>
                  <a:gd name="connsiteY56" fmla="*/ 498294 h 2406085"/>
                  <a:gd name="connsiteX57" fmla="*/ 1988079 w 2406085"/>
                  <a:gd name="connsiteY57" fmla="*/ 495745 h 2406085"/>
                  <a:gd name="connsiteX58" fmla="*/ 1926907 w 2406085"/>
                  <a:gd name="connsiteY58" fmla="*/ 432025 h 2406085"/>
                  <a:gd name="connsiteX59" fmla="*/ 1859364 w 2406085"/>
                  <a:gd name="connsiteY59" fmla="*/ 374676 h 2406085"/>
                  <a:gd name="connsiteX60" fmla="*/ 1855541 w 2406085"/>
                  <a:gd name="connsiteY60" fmla="*/ 354286 h 2406085"/>
                  <a:gd name="connsiteX61" fmla="*/ 1881029 w 2406085"/>
                  <a:gd name="connsiteY61" fmla="*/ 298212 h 2406085"/>
                  <a:gd name="connsiteX62" fmla="*/ 1905243 w 2406085"/>
                  <a:gd name="connsiteY62" fmla="*/ 240863 h 2406085"/>
                  <a:gd name="connsiteX63" fmla="*/ 1897596 w 2406085"/>
                  <a:gd name="connsiteY63" fmla="*/ 220473 h 2406085"/>
                  <a:gd name="connsiteX64" fmla="*/ 1859364 w 2406085"/>
                  <a:gd name="connsiteY64" fmla="*/ 193710 h 2406085"/>
                  <a:gd name="connsiteX65" fmla="*/ 1771430 w 2406085"/>
                  <a:gd name="connsiteY65" fmla="*/ 141459 h 2406085"/>
                  <a:gd name="connsiteX66" fmla="*/ 1723002 w 2406085"/>
                  <a:gd name="connsiteY66" fmla="*/ 115971 h 2406085"/>
                  <a:gd name="connsiteX67" fmla="*/ 1679672 w 2406085"/>
                  <a:gd name="connsiteY67" fmla="*/ 96855 h 2406085"/>
                  <a:gd name="connsiteX68" fmla="*/ 1636342 w 2406085"/>
                  <a:gd name="connsiteY68" fmla="*/ 79013 h 2406085"/>
                  <a:gd name="connsiteX69" fmla="*/ 1615951 w 2406085"/>
                  <a:gd name="connsiteY69" fmla="*/ 84111 h 2406085"/>
                  <a:gd name="connsiteX70" fmla="*/ 1581543 w 2406085"/>
                  <a:gd name="connsiteY70" fmla="*/ 136362 h 2406085"/>
                  <a:gd name="connsiteX71" fmla="*/ 1548408 w 2406085"/>
                  <a:gd name="connsiteY71" fmla="*/ 189887 h 2406085"/>
                  <a:gd name="connsiteX72" fmla="*/ 1529292 w 2406085"/>
                  <a:gd name="connsiteY72" fmla="*/ 197534 h 2406085"/>
                  <a:gd name="connsiteX73" fmla="*/ 1487236 w 2406085"/>
                  <a:gd name="connsiteY73" fmla="*/ 184789 h 2406085"/>
                  <a:gd name="connsiteX74" fmla="*/ 1457925 w 2406085"/>
                  <a:gd name="connsiteY74" fmla="*/ 177143 h 2406085"/>
                  <a:gd name="connsiteX75" fmla="*/ 1443906 w 2406085"/>
                  <a:gd name="connsiteY75" fmla="*/ 174594 h 2406085"/>
                  <a:gd name="connsiteX76" fmla="*/ 1400576 w 2406085"/>
                  <a:gd name="connsiteY76" fmla="*/ 165673 h 2406085"/>
                  <a:gd name="connsiteX77" fmla="*/ 1371265 w 2406085"/>
                  <a:gd name="connsiteY77" fmla="*/ 159301 h 2406085"/>
                  <a:gd name="connsiteX78" fmla="*/ 1357246 w 2406085"/>
                  <a:gd name="connsiteY78" fmla="*/ 158027 h 2406085"/>
                  <a:gd name="connsiteX79" fmla="*/ 1343228 w 2406085"/>
                  <a:gd name="connsiteY79" fmla="*/ 144008 h 2406085"/>
                  <a:gd name="connsiteX80" fmla="*/ 1336856 w 2406085"/>
                  <a:gd name="connsiteY80" fmla="*/ 81562 h 2406085"/>
                  <a:gd name="connsiteX81" fmla="*/ 1329209 w 2406085"/>
                  <a:gd name="connsiteY81" fmla="*/ 19116 h 2406085"/>
                  <a:gd name="connsiteX82" fmla="*/ 1312642 w 2406085"/>
                  <a:gd name="connsiteY82" fmla="*/ 5098 h 2406085"/>
                  <a:gd name="connsiteX83" fmla="*/ 1299898 w 2406085"/>
                  <a:gd name="connsiteY83" fmla="*/ 3823 h 2406085"/>
                  <a:gd name="connsiteX84" fmla="*/ 1266763 w 2406085"/>
                  <a:gd name="connsiteY84" fmla="*/ 1274 h 2406085"/>
                  <a:gd name="connsiteX85" fmla="*/ 1164810 w 2406085"/>
                  <a:gd name="connsiteY85" fmla="*/ 0 h 2406085"/>
                  <a:gd name="connsiteX86" fmla="*/ 1062858 w 2406085"/>
                  <a:gd name="connsiteY86" fmla="*/ 7646 h 2406085"/>
                  <a:gd name="connsiteX87" fmla="*/ 1029723 w 2406085"/>
                  <a:gd name="connsiteY87" fmla="*/ 12744 h 2406085"/>
                  <a:gd name="connsiteX88" fmla="*/ 1016979 w 2406085"/>
                  <a:gd name="connsiteY88" fmla="*/ 15293 h 2406085"/>
                  <a:gd name="connsiteX89" fmla="*/ 1001686 w 2406085"/>
                  <a:gd name="connsiteY89" fmla="*/ 30586 h 2406085"/>
                  <a:gd name="connsiteX90" fmla="*/ 997863 w 2406085"/>
                  <a:gd name="connsiteY90" fmla="*/ 93032 h 2406085"/>
                  <a:gd name="connsiteX91" fmla="*/ 995314 w 2406085"/>
                  <a:gd name="connsiteY91" fmla="*/ 155478 h 2406085"/>
                  <a:gd name="connsiteX92" fmla="*/ 982570 w 2406085"/>
                  <a:gd name="connsiteY92" fmla="*/ 170771 h 2406085"/>
                  <a:gd name="connsiteX93" fmla="*/ 968551 w 2406085"/>
                  <a:gd name="connsiteY93" fmla="*/ 173320 h 2406085"/>
                  <a:gd name="connsiteX94" fmla="*/ 939240 w 2406085"/>
                  <a:gd name="connsiteY94" fmla="*/ 180966 h 2406085"/>
                  <a:gd name="connsiteX95" fmla="*/ 897184 w 2406085"/>
                  <a:gd name="connsiteY95" fmla="*/ 192436 h 2406085"/>
                  <a:gd name="connsiteX96" fmla="*/ 884440 w 2406085"/>
                  <a:gd name="connsiteY96" fmla="*/ 196259 h 2406085"/>
                  <a:gd name="connsiteX97" fmla="*/ 855129 w 2406085"/>
                  <a:gd name="connsiteY97" fmla="*/ 206454 h 2406085"/>
                  <a:gd name="connsiteX98" fmla="*/ 814348 w 2406085"/>
                  <a:gd name="connsiteY98" fmla="*/ 221747 h 2406085"/>
                  <a:gd name="connsiteX99" fmla="*/ 795232 w 2406085"/>
                  <a:gd name="connsiteY99" fmla="*/ 215375 h 2406085"/>
                  <a:gd name="connsiteX100" fmla="*/ 758274 w 2406085"/>
                  <a:gd name="connsiteY100" fmla="*/ 164399 h 2406085"/>
                  <a:gd name="connsiteX101" fmla="*/ 720042 w 2406085"/>
                  <a:gd name="connsiteY101" fmla="*/ 113422 h 2406085"/>
                  <a:gd name="connsiteX102" fmla="*/ 699651 w 2406085"/>
                  <a:gd name="connsiteY102" fmla="*/ 109599 h 2406085"/>
                  <a:gd name="connsiteX103" fmla="*/ 657596 w 2406085"/>
                  <a:gd name="connsiteY103" fmla="*/ 129990 h 2406085"/>
                  <a:gd name="connsiteX104" fmla="*/ 615540 w 2406085"/>
                  <a:gd name="connsiteY104" fmla="*/ 151655 h 2406085"/>
                  <a:gd name="connsiteX105" fmla="*/ 569661 w 2406085"/>
                  <a:gd name="connsiteY105" fmla="*/ 179692 h 2406085"/>
                  <a:gd name="connsiteX106" fmla="*/ 485550 w 2406085"/>
                  <a:gd name="connsiteY106" fmla="*/ 237040 h 2406085"/>
                  <a:gd name="connsiteX107" fmla="*/ 448592 w 2406085"/>
                  <a:gd name="connsiteY107" fmla="*/ 265077 h 2406085"/>
                  <a:gd name="connsiteX108" fmla="*/ 442220 w 2406085"/>
                  <a:gd name="connsiteY108" fmla="*/ 285468 h 2406085"/>
                  <a:gd name="connsiteX109" fmla="*/ 470257 w 2406085"/>
                  <a:gd name="connsiteY109" fmla="*/ 341542 h 2406085"/>
                  <a:gd name="connsiteX110" fmla="*/ 499569 w 2406085"/>
                  <a:gd name="connsiteY110" fmla="*/ 396341 h 2406085"/>
                  <a:gd name="connsiteX111" fmla="*/ 497020 w 2406085"/>
                  <a:gd name="connsiteY111" fmla="*/ 416732 h 2406085"/>
                  <a:gd name="connsiteX112" fmla="*/ 433299 w 2406085"/>
                  <a:gd name="connsiteY112" fmla="*/ 477904 h 2406085"/>
                  <a:gd name="connsiteX113" fmla="*/ 375951 w 2406085"/>
                  <a:gd name="connsiteY113" fmla="*/ 545447 h 2406085"/>
                  <a:gd name="connsiteX114" fmla="*/ 355560 w 2406085"/>
                  <a:gd name="connsiteY114" fmla="*/ 549271 h 2406085"/>
                  <a:gd name="connsiteX115" fmla="*/ 298212 w 2406085"/>
                  <a:gd name="connsiteY115" fmla="*/ 523782 h 2406085"/>
                  <a:gd name="connsiteX116" fmla="*/ 240863 w 2406085"/>
                  <a:gd name="connsiteY116" fmla="*/ 499569 h 2406085"/>
                  <a:gd name="connsiteX117" fmla="*/ 220473 w 2406085"/>
                  <a:gd name="connsiteY117" fmla="*/ 507215 h 2406085"/>
                  <a:gd name="connsiteX118" fmla="*/ 193710 w 2406085"/>
                  <a:gd name="connsiteY118" fmla="*/ 545447 h 2406085"/>
                  <a:gd name="connsiteX119" fmla="*/ 141459 w 2406085"/>
                  <a:gd name="connsiteY119" fmla="*/ 633382 h 2406085"/>
                  <a:gd name="connsiteX120" fmla="*/ 115971 w 2406085"/>
                  <a:gd name="connsiteY120" fmla="*/ 681809 h 2406085"/>
                  <a:gd name="connsiteX121" fmla="*/ 96855 w 2406085"/>
                  <a:gd name="connsiteY121" fmla="*/ 725139 h 2406085"/>
                  <a:gd name="connsiteX122" fmla="*/ 79013 w 2406085"/>
                  <a:gd name="connsiteY122" fmla="*/ 768469 h 2406085"/>
                  <a:gd name="connsiteX123" fmla="*/ 84111 w 2406085"/>
                  <a:gd name="connsiteY123" fmla="*/ 788860 h 2406085"/>
                  <a:gd name="connsiteX124" fmla="*/ 136362 w 2406085"/>
                  <a:gd name="connsiteY124" fmla="*/ 823269 h 2406085"/>
                  <a:gd name="connsiteX125" fmla="*/ 189887 w 2406085"/>
                  <a:gd name="connsiteY125" fmla="*/ 856403 h 2406085"/>
                  <a:gd name="connsiteX126" fmla="*/ 197534 w 2406085"/>
                  <a:gd name="connsiteY126" fmla="*/ 875519 h 2406085"/>
                  <a:gd name="connsiteX127" fmla="*/ 184789 w 2406085"/>
                  <a:gd name="connsiteY127" fmla="*/ 917575 h 2406085"/>
                  <a:gd name="connsiteX128" fmla="*/ 177143 w 2406085"/>
                  <a:gd name="connsiteY128" fmla="*/ 946886 h 2406085"/>
                  <a:gd name="connsiteX129" fmla="*/ 174594 w 2406085"/>
                  <a:gd name="connsiteY129" fmla="*/ 960905 h 2406085"/>
                  <a:gd name="connsiteX130" fmla="*/ 165673 w 2406085"/>
                  <a:gd name="connsiteY130" fmla="*/ 1004235 h 2406085"/>
                  <a:gd name="connsiteX131" fmla="*/ 159301 w 2406085"/>
                  <a:gd name="connsiteY131" fmla="*/ 1033546 h 2406085"/>
                  <a:gd name="connsiteX132" fmla="*/ 158027 w 2406085"/>
                  <a:gd name="connsiteY132" fmla="*/ 1047565 h 2406085"/>
                  <a:gd name="connsiteX133" fmla="*/ 144008 w 2406085"/>
                  <a:gd name="connsiteY133" fmla="*/ 1061583 h 2406085"/>
                  <a:gd name="connsiteX134" fmla="*/ 81562 w 2406085"/>
                  <a:gd name="connsiteY134" fmla="*/ 1067955 h 2406085"/>
                  <a:gd name="connsiteX135" fmla="*/ 19116 w 2406085"/>
                  <a:gd name="connsiteY135" fmla="*/ 1075602 h 2406085"/>
                  <a:gd name="connsiteX136" fmla="*/ 5098 w 2406085"/>
                  <a:gd name="connsiteY136" fmla="*/ 1092169 h 2406085"/>
                  <a:gd name="connsiteX137" fmla="*/ 3823 w 2406085"/>
                  <a:gd name="connsiteY137" fmla="*/ 1104913 h 2406085"/>
                  <a:gd name="connsiteX138" fmla="*/ 1274 w 2406085"/>
                  <a:gd name="connsiteY138" fmla="*/ 1138048 h 2406085"/>
                  <a:gd name="connsiteX139" fmla="*/ 0 w 2406085"/>
                  <a:gd name="connsiteY139" fmla="*/ 1240001 h 2406085"/>
                  <a:gd name="connsiteX140" fmla="*/ 7646 w 2406085"/>
                  <a:gd name="connsiteY140" fmla="*/ 1341954 h 2406085"/>
                  <a:gd name="connsiteX141" fmla="*/ 12744 w 2406085"/>
                  <a:gd name="connsiteY141" fmla="*/ 1375088 h 2406085"/>
                  <a:gd name="connsiteX142" fmla="*/ 15293 w 2406085"/>
                  <a:gd name="connsiteY142" fmla="*/ 1387832 h 2406085"/>
                  <a:gd name="connsiteX143" fmla="*/ 30586 w 2406085"/>
                  <a:gd name="connsiteY143" fmla="*/ 1403125 h 2406085"/>
                  <a:gd name="connsiteX144" fmla="*/ 93032 w 2406085"/>
                  <a:gd name="connsiteY144" fmla="*/ 1406949 h 2406085"/>
                  <a:gd name="connsiteX145" fmla="*/ 155478 w 2406085"/>
                  <a:gd name="connsiteY145" fmla="*/ 1409497 h 2406085"/>
                  <a:gd name="connsiteX146" fmla="*/ 170771 w 2406085"/>
                  <a:gd name="connsiteY146" fmla="*/ 1422241 h 2406085"/>
                  <a:gd name="connsiteX147" fmla="*/ 173320 w 2406085"/>
                  <a:gd name="connsiteY147" fmla="*/ 1436260 h 2406085"/>
                  <a:gd name="connsiteX148" fmla="*/ 180966 w 2406085"/>
                  <a:gd name="connsiteY148" fmla="*/ 1465571 h 2406085"/>
                  <a:gd name="connsiteX149" fmla="*/ 192436 w 2406085"/>
                  <a:gd name="connsiteY149" fmla="*/ 1507627 h 2406085"/>
                  <a:gd name="connsiteX150" fmla="*/ 196259 w 2406085"/>
                  <a:gd name="connsiteY150" fmla="*/ 1520371 h 2406085"/>
                  <a:gd name="connsiteX151" fmla="*/ 206454 w 2406085"/>
                  <a:gd name="connsiteY151" fmla="*/ 1549682 h 2406085"/>
                  <a:gd name="connsiteX152" fmla="*/ 221747 w 2406085"/>
                  <a:gd name="connsiteY152" fmla="*/ 1590463 h 2406085"/>
                  <a:gd name="connsiteX153" fmla="*/ 215375 w 2406085"/>
                  <a:gd name="connsiteY153" fmla="*/ 1609580 h 2406085"/>
                  <a:gd name="connsiteX154" fmla="*/ 164399 w 2406085"/>
                  <a:gd name="connsiteY154" fmla="*/ 1646537 h 2406085"/>
                  <a:gd name="connsiteX155" fmla="*/ 113422 w 2406085"/>
                  <a:gd name="connsiteY155" fmla="*/ 1684770 h 2406085"/>
                  <a:gd name="connsiteX156" fmla="*/ 109599 w 2406085"/>
                  <a:gd name="connsiteY156" fmla="*/ 1705160 h 2406085"/>
                  <a:gd name="connsiteX157" fmla="*/ 129990 w 2406085"/>
                  <a:gd name="connsiteY157" fmla="*/ 1747216 h 2406085"/>
                  <a:gd name="connsiteX158" fmla="*/ 151655 w 2406085"/>
                  <a:gd name="connsiteY158" fmla="*/ 1789271 h 2406085"/>
                  <a:gd name="connsiteX159" fmla="*/ 180966 w 2406085"/>
                  <a:gd name="connsiteY159" fmla="*/ 1836424 h 2406085"/>
                  <a:gd name="connsiteX160" fmla="*/ 238315 w 2406085"/>
                  <a:gd name="connsiteY160" fmla="*/ 1920535 h 2406085"/>
                  <a:gd name="connsiteX161" fmla="*/ 266352 w 2406085"/>
                  <a:gd name="connsiteY161" fmla="*/ 1957493 h 2406085"/>
                  <a:gd name="connsiteX162" fmla="*/ 286742 w 2406085"/>
                  <a:gd name="connsiteY162" fmla="*/ 1963865 h 2406085"/>
                  <a:gd name="connsiteX163" fmla="*/ 342816 w 2406085"/>
                  <a:gd name="connsiteY163" fmla="*/ 1935829 h 2406085"/>
                  <a:gd name="connsiteX164" fmla="*/ 397616 w 2406085"/>
                  <a:gd name="connsiteY164" fmla="*/ 1906517 h 2406085"/>
                  <a:gd name="connsiteX165" fmla="*/ 418006 w 2406085"/>
                  <a:gd name="connsiteY165" fmla="*/ 1909066 h 2406085"/>
                  <a:gd name="connsiteX166" fmla="*/ 479178 w 2406085"/>
                  <a:gd name="connsiteY166" fmla="*/ 1972786 h 2406085"/>
                  <a:gd name="connsiteX167" fmla="*/ 546722 w 2406085"/>
                  <a:gd name="connsiteY167" fmla="*/ 2030135 h 2406085"/>
                  <a:gd name="connsiteX168" fmla="*/ 550545 w 2406085"/>
                  <a:gd name="connsiteY168" fmla="*/ 2050525 h 2406085"/>
                  <a:gd name="connsiteX169" fmla="*/ 525057 w 2406085"/>
                  <a:gd name="connsiteY169" fmla="*/ 2107874 h 2406085"/>
                  <a:gd name="connsiteX170" fmla="*/ 500843 w 2406085"/>
                  <a:gd name="connsiteY170" fmla="*/ 2165222 h 2406085"/>
                  <a:gd name="connsiteX171" fmla="*/ 508489 w 2406085"/>
                  <a:gd name="connsiteY171" fmla="*/ 2185613 h 2406085"/>
                  <a:gd name="connsiteX172" fmla="*/ 546722 w 2406085"/>
                  <a:gd name="connsiteY172" fmla="*/ 2212375 h 2406085"/>
                  <a:gd name="connsiteX173" fmla="*/ 634656 w 2406085"/>
                  <a:gd name="connsiteY173" fmla="*/ 2264626 h 2406085"/>
                  <a:gd name="connsiteX174" fmla="*/ 683084 w 2406085"/>
                  <a:gd name="connsiteY174" fmla="*/ 2290114 h 2406085"/>
                  <a:gd name="connsiteX175" fmla="*/ 726414 w 2406085"/>
                  <a:gd name="connsiteY175" fmla="*/ 2309231 h 2406085"/>
                  <a:gd name="connsiteX176" fmla="*/ 769743 w 2406085"/>
                  <a:gd name="connsiteY176" fmla="*/ 2327072 h 2406085"/>
                  <a:gd name="connsiteX177" fmla="*/ 790134 w 2406085"/>
                  <a:gd name="connsiteY177" fmla="*/ 2321975 h 2406085"/>
                  <a:gd name="connsiteX178" fmla="*/ 824543 w 2406085"/>
                  <a:gd name="connsiteY178" fmla="*/ 2269724 h 2406085"/>
                  <a:gd name="connsiteX179" fmla="*/ 857678 w 2406085"/>
                  <a:gd name="connsiteY179" fmla="*/ 2216199 h 2406085"/>
                  <a:gd name="connsiteX180" fmla="*/ 876794 w 2406085"/>
                  <a:gd name="connsiteY180" fmla="*/ 2208552 h 2406085"/>
                  <a:gd name="connsiteX181" fmla="*/ 918850 w 2406085"/>
                  <a:gd name="connsiteY181" fmla="*/ 2221296 h 2406085"/>
                  <a:gd name="connsiteX182" fmla="*/ 948161 w 2406085"/>
                  <a:gd name="connsiteY182" fmla="*/ 2228943 h 2406085"/>
                  <a:gd name="connsiteX183" fmla="*/ 962179 w 2406085"/>
                  <a:gd name="connsiteY183" fmla="*/ 2231491 h 2406085"/>
                  <a:gd name="connsiteX184" fmla="*/ 1005509 w 2406085"/>
                  <a:gd name="connsiteY184" fmla="*/ 2240412 h 2406085"/>
                  <a:gd name="connsiteX185" fmla="*/ 1034820 w 2406085"/>
                  <a:gd name="connsiteY185" fmla="*/ 2246785 h 2406085"/>
                  <a:gd name="connsiteX186" fmla="*/ 1048839 w 2406085"/>
                  <a:gd name="connsiteY186" fmla="*/ 2248059 h 2406085"/>
                  <a:gd name="connsiteX187" fmla="*/ 1062858 w 2406085"/>
                  <a:gd name="connsiteY187" fmla="*/ 2262077 h 2406085"/>
                  <a:gd name="connsiteX188" fmla="*/ 1069230 w 2406085"/>
                  <a:gd name="connsiteY188" fmla="*/ 2324524 h 2406085"/>
                  <a:gd name="connsiteX189" fmla="*/ 1076876 w 2406085"/>
                  <a:gd name="connsiteY189" fmla="*/ 2386970 h 2406085"/>
                  <a:gd name="connsiteX190" fmla="*/ 1093443 w 2406085"/>
                  <a:gd name="connsiteY190" fmla="*/ 2400988 h 2406085"/>
                  <a:gd name="connsiteX191" fmla="*/ 1106188 w 2406085"/>
                  <a:gd name="connsiteY191" fmla="*/ 2402262 h 2406085"/>
                  <a:gd name="connsiteX192" fmla="*/ 1139322 w 2406085"/>
                  <a:gd name="connsiteY192" fmla="*/ 2404811 h 2406085"/>
                  <a:gd name="connsiteX193" fmla="*/ 1241275 w 2406085"/>
                  <a:gd name="connsiteY193" fmla="*/ 2406086 h 2406085"/>
                  <a:gd name="connsiteX194" fmla="*/ 1343228 w 2406085"/>
                  <a:gd name="connsiteY194" fmla="*/ 2398439 h 2406085"/>
                  <a:gd name="connsiteX195" fmla="*/ 1376363 w 2406085"/>
                  <a:gd name="connsiteY195" fmla="*/ 2393342 h 2406085"/>
                  <a:gd name="connsiteX196" fmla="*/ 1389107 w 2406085"/>
                  <a:gd name="connsiteY196" fmla="*/ 2390793 h 2406085"/>
                  <a:gd name="connsiteX197" fmla="*/ 1404399 w 2406085"/>
                  <a:gd name="connsiteY197" fmla="*/ 2375500 h 2406085"/>
                  <a:gd name="connsiteX198" fmla="*/ 1408223 w 2406085"/>
                  <a:gd name="connsiteY198" fmla="*/ 2313054 h 2406085"/>
                  <a:gd name="connsiteX199" fmla="*/ 1410771 w 2406085"/>
                  <a:gd name="connsiteY199" fmla="*/ 2250608 h 2406085"/>
                  <a:gd name="connsiteX200" fmla="*/ 1423515 w 2406085"/>
                  <a:gd name="connsiteY200" fmla="*/ 2235315 h 2406085"/>
                  <a:gd name="connsiteX201" fmla="*/ 1437534 w 2406085"/>
                  <a:gd name="connsiteY201" fmla="*/ 2232766 h 2406085"/>
                  <a:gd name="connsiteX202" fmla="*/ 1466846 w 2406085"/>
                  <a:gd name="connsiteY202" fmla="*/ 2225119 h 2406085"/>
                  <a:gd name="connsiteX203" fmla="*/ 1508901 w 2406085"/>
                  <a:gd name="connsiteY203" fmla="*/ 2213650 h 2406085"/>
                  <a:gd name="connsiteX204" fmla="*/ 1521645 w 2406085"/>
                  <a:gd name="connsiteY204" fmla="*/ 2209827 h 2406085"/>
                  <a:gd name="connsiteX205" fmla="*/ 1550956 w 2406085"/>
                  <a:gd name="connsiteY205" fmla="*/ 2199631 h 2406085"/>
                  <a:gd name="connsiteX206" fmla="*/ 1591738 w 2406085"/>
                  <a:gd name="connsiteY206" fmla="*/ 2183064 h 2406085"/>
                  <a:gd name="connsiteX207" fmla="*/ 1610854 w 2406085"/>
                  <a:gd name="connsiteY207" fmla="*/ 2189436 h 2406085"/>
                  <a:gd name="connsiteX208" fmla="*/ 1647812 w 2406085"/>
                  <a:gd name="connsiteY208" fmla="*/ 2240412 h 2406085"/>
                  <a:gd name="connsiteX209" fmla="*/ 1686044 w 2406085"/>
                  <a:gd name="connsiteY209" fmla="*/ 2291389 h 2406085"/>
                  <a:gd name="connsiteX210" fmla="*/ 1707709 w 2406085"/>
                  <a:gd name="connsiteY210" fmla="*/ 2295212 h 2406085"/>
                  <a:gd name="connsiteX211" fmla="*/ 1749764 w 2406085"/>
                  <a:gd name="connsiteY211" fmla="*/ 2274821 h 2406085"/>
                  <a:gd name="connsiteX212" fmla="*/ 1791820 w 2406085"/>
                  <a:gd name="connsiteY212" fmla="*/ 2253157 h 2406085"/>
                  <a:gd name="connsiteX213" fmla="*/ 1837699 w 2406085"/>
                  <a:gd name="connsiteY213" fmla="*/ 2225119 h 2406085"/>
                  <a:gd name="connsiteX214" fmla="*/ 1921810 w 2406085"/>
                  <a:gd name="connsiteY214" fmla="*/ 2167771 h 2406085"/>
                  <a:gd name="connsiteX215" fmla="*/ 1958768 w 2406085"/>
                  <a:gd name="connsiteY215" fmla="*/ 2138460 h 2406085"/>
                  <a:gd name="connsiteX216" fmla="*/ 1963866 w 2406085"/>
                  <a:gd name="connsiteY216" fmla="*/ 2119344 h 2406085"/>
                  <a:gd name="connsiteX217" fmla="*/ 728962 w 2406085"/>
                  <a:gd name="connsiteY217" fmla="*/ 1708983 h 2406085"/>
                  <a:gd name="connsiteX218" fmla="*/ 697102 w 2406085"/>
                  <a:gd name="connsiteY218" fmla="*/ 731511 h 2406085"/>
                  <a:gd name="connsiteX219" fmla="*/ 1674574 w 2406085"/>
                  <a:gd name="connsiteY219" fmla="*/ 699651 h 2406085"/>
                  <a:gd name="connsiteX220" fmla="*/ 1706435 w 2406085"/>
                  <a:gd name="connsiteY220" fmla="*/ 1677123 h 2406085"/>
                  <a:gd name="connsiteX221" fmla="*/ 728962 w 2406085"/>
                  <a:gd name="connsiteY221" fmla="*/ 1708983 h 24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2406085" h="2406085">
                    <a:moveTo>
                      <a:pt x="1963866" y="2119344"/>
                    </a:moveTo>
                    <a:cubicBezTo>
                      <a:pt x="1963866" y="2119344"/>
                      <a:pt x="1949847" y="2091306"/>
                      <a:pt x="1935828" y="2063270"/>
                    </a:cubicBezTo>
                    <a:cubicBezTo>
                      <a:pt x="1921810" y="2035232"/>
                      <a:pt x="1906517" y="2008470"/>
                      <a:pt x="1906517" y="2008470"/>
                    </a:cubicBezTo>
                    <a:cubicBezTo>
                      <a:pt x="1902694" y="2002098"/>
                      <a:pt x="1903968" y="1993177"/>
                      <a:pt x="1909066" y="1988079"/>
                    </a:cubicBezTo>
                    <a:lnTo>
                      <a:pt x="1972786" y="1926908"/>
                    </a:lnTo>
                    <a:lnTo>
                      <a:pt x="2030135" y="1859364"/>
                    </a:lnTo>
                    <a:cubicBezTo>
                      <a:pt x="2035232" y="1854266"/>
                      <a:pt x="2042879" y="1851717"/>
                      <a:pt x="2050525" y="1855541"/>
                    </a:cubicBezTo>
                    <a:cubicBezTo>
                      <a:pt x="2050525" y="1855541"/>
                      <a:pt x="2078562" y="1868285"/>
                      <a:pt x="2107874" y="1881029"/>
                    </a:cubicBezTo>
                    <a:cubicBezTo>
                      <a:pt x="2135911" y="1892498"/>
                      <a:pt x="2165222" y="1905242"/>
                      <a:pt x="2165222" y="1905242"/>
                    </a:cubicBezTo>
                    <a:cubicBezTo>
                      <a:pt x="2172869" y="1907791"/>
                      <a:pt x="2180515" y="1905242"/>
                      <a:pt x="2185613" y="1897596"/>
                    </a:cubicBezTo>
                    <a:cubicBezTo>
                      <a:pt x="2185613" y="1897596"/>
                      <a:pt x="2195808" y="1882303"/>
                      <a:pt x="2212375" y="1859364"/>
                    </a:cubicBezTo>
                    <a:cubicBezTo>
                      <a:pt x="2228943" y="1836424"/>
                      <a:pt x="2246784" y="1803290"/>
                      <a:pt x="2264626" y="1771429"/>
                    </a:cubicBezTo>
                    <a:cubicBezTo>
                      <a:pt x="2273547" y="1754862"/>
                      <a:pt x="2282468" y="1739569"/>
                      <a:pt x="2290114" y="1723002"/>
                    </a:cubicBezTo>
                    <a:cubicBezTo>
                      <a:pt x="2296486" y="1706435"/>
                      <a:pt x="2304133" y="1692416"/>
                      <a:pt x="2309230" y="1679672"/>
                    </a:cubicBezTo>
                    <a:cubicBezTo>
                      <a:pt x="2320700" y="1654184"/>
                      <a:pt x="2327072" y="1636342"/>
                      <a:pt x="2327072" y="1636342"/>
                    </a:cubicBezTo>
                    <a:cubicBezTo>
                      <a:pt x="2330895" y="1628696"/>
                      <a:pt x="2328346" y="1619775"/>
                      <a:pt x="2321974" y="1615952"/>
                    </a:cubicBezTo>
                    <a:cubicBezTo>
                      <a:pt x="2321974" y="1615952"/>
                      <a:pt x="2295212" y="1598110"/>
                      <a:pt x="2269724" y="1581542"/>
                    </a:cubicBezTo>
                    <a:cubicBezTo>
                      <a:pt x="2242961" y="1564975"/>
                      <a:pt x="2216199" y="1548408"/>
                      <a:pt x="2216199" y="1548408"/>
                    </a:cubicBezTo>
                    <a:cubicBezTo>
                      <a:pt x="2209827" y="1544585"/>
                      <a:pt x="2207278" y="1536938"/>
                      <a:pt x="2208552" y="1529292"/>
                    </a:cubicBezTo>
                    <a:cubicBezTo>
                      <a:pt x="2208552" y="1529292"/>
                      <a:pt x="2214924" y="1507627"/>
                      <a:pt x="2221296" y="1487236"/>
                    </a:cubicBezTo>
                    <a:cubicBezTo>
                      <a:pt x="2225120" y="1477041"/>
                      <a:pt x="2227668" y="1465571"/>
                      <a:pt x="2228943" y="1457925"/>
                    </a:cubicBezTo>
                    <a:cubicBezTo>
                      <a:pt x="2230217" y="1450278"/>
                      <a:pt x="2231492" y="1443906"/>
                      <a:pt x="2231492" y="1443906"/>
                    </a:cubicBezTo>
                    <a:cubicBezTo>
                      <a:pt x="2231492" y="1443906"/>
                      <a:pt x="2236589" y="1422241"/>
                      <a:pt x="2240412" y="1400576"/>
                    </a:cubicBezTo>
                    <a:cubicBezTo>
                      <a:pt x="2242961" y="1389106"/>
                      <a:pt x="2244236" y="1378911"/>
                      <a:pt x="2246784" y="1371265"/>
                    </a:cubicBezTo>
                    <a:cubicBezTo>
                      <a:pt x="2248059" y="1363618"/>
                      <a:pt x="2248059" y="1357246"/>
                      <a:pt x="2248059" y="1357246"/>
                    </a:cubicBezTo>
                    <a:cubicBezTo>
                      <a:pt x="2249333" y="1349600"/>
                      <a:pt x="2254431" y="1344502"/>
                      <a:pt x="2262077" y="1343228"/>
                    </a:cubicBezTo>
                    <a:cubicBezTo>
                      <a:pt x="2262077" y="1343228"/>
                      <a:pt x="2292663" y="1340679"/>
                      <a:pt x="2324523" y="1336856"/>
                    </a:cubicBezTo>
                    <a:cubicBezTo>
                      <a:pt x="2355109" y="1333033"/>
                      <a:pt x="2386969" y="1329209"/>
                      <a:pt x="2386969" y="1329209"/>
                    </a:cubicBezTo>
                    <a:cubicBezTo>
                      <a:pt x="2394616" y="1327935"/>
                      <a:pt x="2400988" y="1321563"/>
                      <a:pt x="2400988" y="1312642"/>
                    </a:cubicBezTo>
                    <a:cubicBezTo>
                      <a:pt x="2400988" y="1312642"/>
                      <a:pt x="2402262" y="1307544"/>
                      <a:pt x="2402262" y="1299898"/>
                    </a:cubicBezTo>
                    <a:cubicBezTo>
                      <a:pt x="2403537" y="1292252"/>
                      <a:pt x="2404811" y="1280782"/>
                      <a:pt x="2404811" y="1266763"/>
                    </a:cubicBezTo>
                    <a:cubicBezTo>
                      <a:pt x="2404811" y="1238726"/>
                      <a:pt x="2406086" y="1201768"/>
                      <a:pt x="2406086" y="1164811"/>
                    </a:cubicBezTo>
                    <a:cubicBezTo>
                      <a:pt x="2403537" y="1127852"/>
                      <a:pt x="2399713" y="1090895"/>
                      <a:pt x="2398439" y="1062858"/>
                    </a:cubicBezTo>
                    <a:cubicBezTo>
                      <a:pt x="2397165" y="1048839"/>
                      <a:pt x="2394616" y="1037370"/>
                      <a:pt x="2393341" y="1029723"/>
                    </a:cubicBezTo>
                    <a:cubicBezTo>
                      <a:pt x="2392067" y="1022077"/>
                      <a:pt x="2390793" y="1016979"/>
                      <a:pt x="2390793" y="1016979"/>
                    </a:cubicBezTo>
                    <a:cubicBezTo>
                      <a:pt x="2389518" y="1008058"/>
                      <a:pt x="2383146" y="1001686"/>
                      <a:pt x="2375500" y="1001686"/>
                    </a:cubicBezTo>
                    <a:cubicBezTo>
                      <a:pt x="2375500" y="1001686"/>
                      <a:pt x="2343640" y="1000411"/>
                      <a:pt x="2313054" y="997863"/>
                    </a:cubicBezTo>
                    <a:cubicBezTo>
                      <a:pt x="2282468" y="996588"/>
                      <a:pt x="2250608" y="995314"/>
                      <a:pt x="2250608" y="995314"/>
                    </a:cubicBezTo>
                    <a:cubicBezTo>
                      <a:pt x="2242961" y="995314"/>
                      <a:pt x="2236589" y="990216"/>
                      <a:pt x="2235315" y="982570"/>
                    </a:cubicBezTo>
                    <a:cubicBezTo>
                      <a:pt x="2235315" y="982570"/>
                      <a:pt x="2234040" y="977472"/>
                      <a:pt x="2232766" y="968551"/>
                    </a:cubicBezTo>
                    <a:cubicBezTo>
                      <a:pt x="2230217" y="960905"/>
                      <a:pt x="2227668" y="949435"/>
                      <a:pt x="2225120" y="939240"/>
                    </a:cubicBezTo>
                    <a:cubicBezTo>
                      <a:pt x="2218748" y="917575"/>
                      <a:pt x="2213650" y="897185"/>
                      <a:pt x="2213650" y="897185"/>
                    </a:cubicBezTo>
                    <a:cubicBezTo>
                      <a:pt x="2213650" y="897185"/>
                      <a:pt x="2212375" y="892087"/>
                      <a:pt x="2209827" y="884440"/>
                    </a:cubicBezTo>
                    <a:cubicBezTo>
                      <a:pt x="2208552" y="876794"/>
                      <a:pt x="2204729" y="865324"/>
                      <a:pt x="2200905" y="855129"/>
                    </a:cubicBezTo>
                    <a:cubicBezTo>
                      <a:pt x="2193259" y="834738"/>
                      <a:pt x="2184338" y="814348"/>
                      <a:pt x="2184338" y="814348"/>
                    </a:cubicBezTo>
                    <a:cubicBezTo>
                      <a:pt x="2181789" y="807976"/>
                      <a:pt x="2184338" y="799055"/>
                      <a:pt x="2190710" y="795232"/>
                    </a:cubicBezTo>
                    <a:cubicBezTo>
                      <a:pt x="2190710" y="795232"/>
                      <a:pt x="2216199" y="777390"/>
                      <a:pt x="2241687" y="758274"/>
                    </a:cubicBezTo>
                    <a:cubicBezTo>
                      <a:pt x="2267175" y="739157"/>
                      <a:pt x="2292663" y="720041"/>
                      <a:pt x="2292663" y="720041"/>
                    </a:cubicBezTo>
                    <a:cubicBezTo>
                      <a:pt x="2299035" y="714944"/>
                      <a:pt x="2300310" y="707297"/>
                      <a:pt x="2296486" y="698377"/>
                    </a:cubicBezTo>
                    <a:cubicBezTo>
                      <a:pt x="2296486" y="698377"/>
                      <a:pt x="2288840" y="681809"/>
                      <a:pt x="2276096" y="656321"/>
                    </a:cubicBezTo>
                    <a:cubicBezTo>
                      <a:pt x="2269724" y="643577"/>
                      <a:pt x="2262077" y="629559"/>
                      <a:pt x="2254431" y="614265"/>
                    </a:cubicBezTo>
                    <a:cubicBezTo>
                      <a:pt x="2245510" y="598972"/>
                      <a:pt x="2235315" y="583680"/>
                      <a:pt x="2225120" y="568387"/>
                    </a:cubicBezTo>
                    <a:cubicBezTo>
                      <a:pt x="2204729" y="536526"/>
                      <a:pt x="2185613" y="504666"/>
                      <a:pt x="2167771" y="484276"/>
                    </a:cubicBezTo>
                    <a:cubicBezTo>
                      <a:pt x="2151204" y="462611"/>
                      <a:pt x="2139734" y="447318"/>
                      <a:pt x="2139734" y="447318"/>
                    </a:cubicBezTo>
                    <a:cubicBezTo>
                      <a:pt x="2134636" y="440946"/>
                      <a:pt x="2125715" y="438397"/>
                      <a:pt x="2119343" y="440946"/>
                    </a:cubicBezTo>
                    <a:cubicBezTo>
                      <a:pt x="2119343" y="440946"/>
                      <a:pt x="2091306" y="454964"/>
                      <a:pt x="2063269" y="468983"/>
                    </a:cubicBezTo>
                    <a:cubicBezTo>
                      <a:pt x="2036507" y="484276"/>
                      <a:pt x="2008470" y="498294"/>
                      <a:pt x="2008470" y="498294"/>
                    </a:cubicBezTo>
                    <a:cubicBezTo>
                      <a:pt x="2002098" y="502117"/>
                      <a:pt x="1993177" y="500843"/>
                      <a:pt x="1988079" y="495745"/>
                    </a:cubicBezTo>
                    <a:lnTo>
                      <a:pt x="1926907" y="432025"/>
                    </a:lnTo>
                    <a:lnTo>
                      <a:pt x="1859364" y="374676"/>
                    </a:lnTo>
                    <a:cubicBezTo>
                      <a:pt x="1852992" y="369579"/>
                      <a:pt x="1851717" y="361932"/>
                      <a:pt x="1855541" y="354286"/>
                    </a:cubicBezTo>
                    <a:cubicBezTo>
                      <a:pt x="1855541" y="354286"/>
                      <a:pt x="1868285" y="326249"/>
                      <a:pt x="1881029" y="298212"/>
                    </a:cubicBezTo>
                    <a:cubicBezTo>
                      <a:pt x="1892499" y="268900"/>
                      <a:pt x="1905243" y="240863"/>
                      <a:pt x="1905243" y="240863"/>
                    </a:cubicBezTo>
                    <a:cubicBezTo>
                      <a:pt x="1907791" y="234491"/>
                      <a:pt x="1905243" y="225570"/>
                      <a:pt x="1897596" y="220473"/>
                    </a:cubicBezTo>
                    <a:cubicBezTo>
                      <a:pt x="1897596" y="220473"/>
                      <a:pt x="1882303" y="210278"/>
                      <a:pt x="1859364" y="193710"/>
                    </a:cubicBezTo>
                    <a:cubicBezTo>
                      <a:pt x="1836425" y="177143"/>
                      <a:pt x="1803290" y="159301"/>
                      <a:pt x="1771430" y="141459"/>
                    </a:cubicBezTo>
                    <a:cubicBezTo>
                      <a:pt x="1754862" y="132539"/>
                      <a:pt x="1738295" y="123618"/>
                      <a:pt x="1723002" y="115971"/>
                    </a:cubicBezTo>
                    <a:cubicBezTo>
                      <a:pt x="1706435" y="109599"/>
                      <a:pt x="1692416" y="103227"/>
                      <a:pt x="1679672" y="96855"/>
                    </a:cubicBezTo>
                    <a:cubicBezTo>
                      <a:pt x="1654184" y="85385"/>
                      <a:pt x="1636342" y="79013"/>
                      <a:pt x="1636342" y="79013"/>
                    </a:cubicBezTo>
                    <a:cubicBezTo>
                      <a:pt x="1628696" y="75190"/>
                      <a:pt x="1619775" y="77739"/>
                      <a:pt x="1615951" y="84111"/>
                    </a:cubicBezTo>
                    <a:cubicBezTo>
                      <a:pt x="1615951" y="84111"/>
                      <a:pt x="1598110" y="110874"/>
                      <a:pt x="1581543" y="136362"/>
                    </a:cubicBezTo>
                    <a:cubicBezTo>
                      <a:pt x="1564975" y="163124"/>
                      <a:pt x="1548408" y="189887"/>
                      <a:pt x="1548408" y="189887"/>
                    </a:cubicBezTo>
                    <a:cubicBezTo>
                      <a:pt x="1544584" y="196259"/>
                      <a:pt x="1536938" y="198808"/>
                      <a:pt x="1529292" y="197534"/>
                    </a:cubicBezTo>
                    <a:cubicBezTo>
                      <a:pt x="1529292" y="197534"/>
                      <a:pt x="1507627" y="191161"/>
                      <a:pt x="1487236" y="184789"/>
                    </a:cubicBezTo>
                    <a:cubicBezTo>
                      <a:pt x="1477041" y="180966"/>
                      <a:pt x="1465571" y="178417"/>
                      <a:pt x="1457925" y="177143"/>
                    </a:cubicBezTo>
                    <a:cubicBezTo>
                      <a:pt x="1450278" y="175869"/>
                      <a:pt x="1443906" y="174594"/>
                      <a:pt x="1443906" y="174594"/>
                    </a:cubicBezTo>
                    <a:cubicBezTo>
                      <a:pt x="1443906" y="174594"/>
                      <a:pt x="1422241" y="169497"/>
                      <a:pt x="1400576" y="165673"/>
                    </a:cubicBezTo>
                    <a:cubicBezTo>
                      <a:pt x="1390381" y="163124"/>
                      <a:pt x="1378911" y="160576"/>
                      <a:pt x="1371265" y="159301"/>
                    </a:cubicBezTo>
                    <a:cubicBezTo>
                      <a:pt x="1363618" y="158027"/>
                      <a:pt x="1357246" y="158027"/>
                      <a:pt x="1357246" y="158027"/>
                    </a:cubicBezTo>
                    <a:cubicBezTo>
                      <a:pt x="1349600" y="156752"/>
                      <a:pt x="1344502" y="151655"/>
                      <a:pt x="1343228" y="144008"/>
                    </a:cubicBezTo>
                    <a:cubicBezTo>
                      <a:pt x="1343228" y="144008"/>
                      <a:pt x="1340679" y="113422"/>
                      <a:pt x="1336856" y="81562"/>
                    </a:cubicBezTo>
                    <a:cubicBezTo>
                      <a:pt x="1333033" y="50976"/>
                      <a:pt x="1329209" y="19116"/>
                      <a:pt x="1329209" y="19116"/>
                    </a:cubicBezTo>
                    <a:cubicBezTo>
                      <a:pt x="1327935" y="11470"/>
                      <a:pt x="1321563" y="5098"/>
                      <a:pt x="1312642" y="5098"/>
                    </a:cubicBezTo>
                    <a:cubicBezTo>
                      <a:pt x="1312642" y="5098"/>
                      <a:pt x="1307545" y="5098"/>
                      <a:pt x="1299898" y="3823"/>
                    </a:cubicBezTo>
                    <a:cubicBezTo>
                      <a:pt x="1292251" y="3823"/>
                      <a:pt x="1280782" y="1274"/>
                      <a:pt x="1266763" y="1274"/>
                    </a:cubicBezTo>
                    <a:cubicBezTo>
                      <a:pt x="1238726" y="1274"/>
                      <a:pt x="1201768" y="0"/>
                      <a:pt x="1164810" y="0"/>
                    </a:cubicBezTo>
                    <a:cubicBezTo>
                      <a:pt x="1127853" y="2549"/>
                      <a:pt x="1090895" y="6372"/>
                      <a:pt x="1062858" y="7646"/>
                    </a:cubicBezTo>
                    <a:cubicBezTo>
                      <a:pt x="1048839" y="8921"/>
                      <a:pt x="1037369" y="11470"/>
                      <a:pt x="1029723" y="12744"/>
                    </a:cubicBezTo>
                    <a:cubicBezTo>
                      <a:pt x="1022076" y="14018"/>
                      <a:pt x="1016979" y="15293"/>
                      <a:pt x="1016979" y="15293"/>
                    </a:cubicBezTo>
                    <a:cubicBezTo>
                      <a:pt x="1008058" y="16567"/>
                      <a:pt x="1001686" y="22939"/>
                      <a:pt x="1001686" y="30586"/>
                    </a:cubicBezTo>
                    <a:cubicBezTo>
                      <a:pt x="1001686" y="30586"/>
                      <a:pt x="1000412" y="61172"/>
                      <a:pt x="997863" y="93032"/>
                    </a:cubicBezTo>
                    <a:cubicBezTo>
                      <a:pt x="996588" y="123618"/>
                      <a:pt x="995314" y="155478"/>
                      <a:pt x="995314" y="155478"/>
                    </a:cubicBezTo>
                    <a:cubicBezTo>
                      <a:pt x="995314" y="163124"/>
                      <a:pt x="990216" y="169497"/>
                      <a:pt x="982570" y="170771"/>
                    </a:cubicBezTo>
                    <a:cubicBezTo>
                      <a:pt x="982570" y="170771"/>
                      <a:pt x="977472" y="172045"/>
                      <a:pt x="968551" y="173320"/>
                    </a:cubicBezTo>
                    <a:cubicBezTo>
                      <a:pt x="960905" y="175869"/>
                      <a:pt x="949435" y="178417"/>
                      <a:pt x="939240" y="180966"/>
                    </a:cubicBezTo>
                    <a:cubicBezTo>
                      <a:pt x="917575" y="187338"/>
                      <a:pt x="897184" y="192436"/>
                      <a:pt x="897184" y="192436"/>
                    </a:cubicBezTo>
                    <a:cubicBezTo>
                      <a:pt x="897184" y="192436"/>
                      <a:pt x="892087" y="193710"/>
                      <a:pt x="884440" y="196259"/>
                    </a:cubicBezTo>
                    <a:cubicBezTo>
                      <a:pt x="876794" y="197534"/>
                      <a:pt x="865324" y="201357"/>
                      <a:pt x="855129" y="206454"/>
                    </a:cubicBezTo>
                    <a:cubicBezTo>
                      <a:pt x="834738" y="214101"/>
                      <a:pt x="814348" y="221747"/>
                      <a:pt x="814348" y="221747"/>
                    </a:cubicBezTo>
                    <a:cubicBezTo>
                      <a:pt x="807976" y="224296"/>
                      <a:pt x="799055" y="221747"/>
                      <a:pt x="795232" y="215375"/>
                    </a:cubicBezTo>
                    <a:cubicBezTo>
                      <a:pt x="795232" y="215375"/>
                      <a:pt x="777390" y="189887"/>
                      <a:pt x="758274" y="164399"/>
                    </a:cubicBezTo>
                    <a:cubicBezTo>
                      <a:pt x="739158" y="138911"/>
                      <a:pt x="720042" y="113422"/>
                      <a:pt x="720042" y="113422"/>
                    </a:cubicBezTo>
                    <a:cubicBezTo>
                      <a:pt x="714944" y="107050"/>
                      <a:pt x="707297" y="105776"/>
                      <a:pt x="699651" y="109599"/>
                    </a:cubicBezTo>
                    <a:cubicBezTo>
                      <a:pt x="699651" y="109599"/>
                      <a:pt x="683084" y="118520"/>
                      <a:pt x="657596" y="129990"/>
                    </a:cubicBezTo>
                    <a:cubicBezTo>
                      <a:pt x="644851" y="136362"/>
                      <a:pt x="630833" y="144008"/>
                      <a:pt x="615540" y="151655"/>
                    </a:cubicBezTo>
                    <a:cubicBezTo>
                      <a:pt x="600247" y="159301"/>
                      <a:pt x="584954" y="170771"/>
                      <a:pt x="569661" y="179692"/>
                    </a:cubicBezTo>
                    <a:cubicBezTo>
                      <a:pt x="537801" y="200082"/>
                      <a:pt x="505941" y="219198"/>
                      <a:pt x="485550" y="237040"/>
                    </a:cubicBezTo>
                    <a:cubicBezTo>
                      <a:pt x="463885" y="253607"/>
                      <a:pt x="448592" y="265077"/>
                      <a:pt x="448592" y="265077"/>
                    </a:cubicBezTo>
                    <a:cubicBezTo>
                      <a:pt x="442220" y="270175"/>
                      <a:pt x="439671" y="279096"/>
                      <a:pt x="442220" y="285468"/>
                    </a:cubicBezTo>
                    <a:cubicBezTo>
                      <a:pt x="442220" y="285468"/>
                      <a:pt x="456239" y="313505"/>
                      <a:pt x="470257" y="341542"/>
                    </a:cubicBezTo>
                    <a:cubicBezTo>
                      <a:pt x="484276" y="369579"/>
                      <a:pt x="499569" y="396341"/>
                      <a:pt x="499569" y="396341"/>
                    </a:cubicBezTo>
                    <a:cubicBezTo>
                      <a:pt x="503392" y="402713"/>
                      <a:pt x="502117" y="411634"/>
                      <a:pt x="497020" y="416732"/>
                    </a:cubicBezTo>
                    <a:lnTo>
                      <a:pt x="433299" y="477904"/>
                    </a:lnTo>
                    <a:lnTo>
                      <a:pt x="375951" y="545447"/>
                    </a:lnTo>
                    <a:cubicBezTo>
                      <a:pt x="370853" y="550545"/>
                      <a:pt x="363207" y="553094"/>
                      <a:pt x="355560" y="549271"/>
                    </a:cubicBezTo>
                    <a:cubicBezTo>
                      <a:pt x="355560" y="549271"/>
                      <a:pt x="327523" y="536526"/>
                      <a:pt x="298212" y="523782"/>
                    </a:cubicBezTo>
                    <a:cubicBezTo>
                      <a:pt x="270175" y="511038"/>
                      <a:pt x="240863" y="499569"/>
                      <a:pt x="240863" y="499569"/>
                    </a:cubicBezTo>
                    <a:cubicBezTo>
                      <a:pt x="234491" y="497020"/>
                      <a:pt x="225570" y="499569"/>
                      <a:pt x="220473" y="507215"/>
                    </a:cubicBezTo>
                    <a:cubicBezTo>
                      <a:pt x="220473" y="507215"/>
                      <a:pt x="210278" y="522508"/>
                      <a:pt x="193710" y="545447"/>
                    </a:cubicBezTo>
                    <a:cubicBezTo>
                      <a:pt x="177143" y="568387"/>
                      <a:pt x="160576" y="601521"/>
                      <a:pt x="141459" y="633382"/>
                    </a:cubicBezTo>
                    <a:cubicBezTo>
                      <a:pt x="132539" y="649949"/>
                      <a:pt x="123618" y="665242"/>
                      <a:pt x="115971" y="681809"/>
                    </a:cubicBezTo>
                    <a:cubicBezTo>
                      <a:pt x="109599" y="697102"/>
                      <a:pt x="101953" y="712395"/>
                      <a:pt x="96855" y="725139"/>
                    </a:cubicBezTo>
                    <a:cubicBezTo>
                      <a:pt x="85385" y="750627"/>
                      <a:pt x="79013" y="768469"/>
                      <a:pt x="79013" y="768469"/>
                    </a:cubicBezTo>
                    <a:cubicBezTo>
                      <a:pt x="75190" y="776116"/>
                      <a:pt x="77739" y="785036"/>
                      <a:pt x="84111" y="788860"/>
                    </a:cubicBezTo>
                    <a:cubicBezTo>
                      <a:pt x="84111" y="788860"/>
                      <a:pt x="110874" y="805427"/>
                      <a:pt x="136362" y="823269"/>
                    </a:cubicBezTo>
                    <a:cubicBezTo>
                      <a:pt x="163124" y="839836"/>
                      <a:pt x="189887" y="856403"/>
                      <a:pt x="189887" y="856403"/>
                    </a:cubicBezTo>
                    <a:cubicBezTo>
                      <a:pt x="196259" y="860226"/>
                      <a:pt x="198808" y="867873"/>
                      <a:pt x="197534" y="875519"/>
                    </a:cubicBezTo>
                    <a:cubicBezTo>
                      <a:pt x="197534" y="875519"/>
                      <a:pt x="191161" y="897185"/>
                      <a:pt x="184789" y="917575"/>
                    </a:cubicBezTo>
                    <a:cubicBezTo>
                      <a:pt x="180966" y="927770"/>
                      <a:pt x="178417" y="939240"/>
                      <a:pt x="177143" y="946886"/>
                    </a:cubicBezTo>
                    <a:cubicBezTo>
                      <a:pt x="175868" y="954533"/>
                      <a:pt x="174594" y="960905"/>
                      <a:pt x="174594" y="960905"/>
                    </a:cubicBezTo>
                    <a:cubicBezTo>
                      <a:pt x="174594" y="960905"/>
                      <a:pt x="169496" y="982570"/>
                      <a:pt x="165673" y="1004235"/>
                    </a:cubicBezTo>
                    <a:cubicBezTo>
                      <a:pt x="163124" y="1014430"/>
                      <a:pt x="160576" y="1025900"/>
                      <a:pt x="159301" y="1033546"/>
                    </a:cubicBezTo>
                    <a:cubicBezTo>
                      <a:pt x="158027" y="1041193"/>
                      <a:pt x="158027" y="1047565"/>
                      <a:pt x="158027" y="1047565"/>
                    </a:cubicBezTo>
                    <a:cubicBezTo>
                      <a:pt x="156752" y="1055211"/>
                      <a:pt x="151655" y="1060309"/>
                      <a:pt x="144008" y="1061583"/>
                    </a:cubicBezTo>
                    <a:cubicBezTo>
                      <a:pt x="144008" y="1061583"/>
                      <a:pt x="113422" y="1064132"/>
                      <a:pt x="81562" y="1067955"/>
                    </a:cubicBezTo>
                    <a:cubicBezTo>
                      <a:pt x="50976" y="1071779"/>
                      <a:pt x="19116" y="1075602"/>
                      <a:pt x="19116" y="1075602"/>
                    </a:cubicBezTo>
                    <a:cubicBezTo>
                      <a:pt x="11470" y="1076876"/>
                      <a:pt x="6372" y="1083248"/>
                      <a:pt x="5098" y="1092169"/>
                    </a:cubicBezTo>
                    <a:cubicBezTo>
                      <a:pt x="5098" y="1092169"/>
                      <a:pt x="5098" y="1097267"/>
                      <a:pt x="3823" y="1104913"/>
                    </a:cubicBezTo>
                    <a:cubicBezTo>
                      <a:pt x="2549" y="1112560"/>
                      <a:pt x="1274" y="1124029"/>
                      <a:pt x="1274" y="1138048"/>
                    </a:cubicBezTo>
                    <a:cubicBezTo>
                      <a:pt x="1274" y="1166085"/>
                      <a:pt x="0" y="1203043"/>
                      <a:pt x="0" y="1240001"/>
                    </a:cubicBezTo>
                    <a:cubicBezTo>
                      <a:pt x="2549" y="1276959"/>
                      <a:pt x="6372" y="1313916"/>
                      <a:pt x="7646" y="1341954"/>
                    </a:cubicBezTo>
                    <a:cubicBezTo>
                      <a:pt x="8921" y="1355972"/>
                      <a:pt x="11470" y="1367442"/>
                      <a:pt x="12744" y="1375088"/>
                    </a:cubicBezTo>
                    <a:cubicBezTo>
                      <a:pt x="14018" y="1382734"/>
                      <a:pt x="15293" y="1387832"/>
                      <a:pt x="15293" y="1387832"/>
                    </a:cubicBezTo>
                    <a:cubicBezTo>
                      <a:pt x="16567" y="1396753"/>
                      <a:pt x="22939" y="1403125"/>
                      <a:pt x="30586" y="1403125"/>
                    </a:cubicBezTo>
                    <a:cubicBezTo>
                      <a:pt x="30586" y="1403125"/>
                      <a:pt x="62446" y="1404400"/>
                      <a:pt x="93032" y="1406949"/>
                    </a:cubicBezTo>
                    <a:cubicBezTo>
                      <a:pt x="123618" y="1408223"/>
                      <a:pt x="155478" y="1409497"/>
                      <a:pt x="155478" y="1409497"/>
                    </a:cubicBezTo>
                    <a:cubicBezTo>
                      <a:pt x="163124" y="1409497"/>
                      <a:pt x="169496" y="1414595"/>
                      <a:pt x="170771" y="1422241"/>
                    </a:cubicBezTo>
                    <a:cubicBezTo>
                      <a:pt x="170771" y="1422241"/>
                      <a:pt x="172045" y="1427339"/>
                      <a:pt x="173320" y="1436260"/>
                    </a:cubicBezTo>
                    <a:cubicBezTo>
                      <a:pt x="175868" y="1443906"/>
                      <a:pt x="178417" y="1455376"/>
                      <a:pt x="180966" y="1465571"/>
                    </a:cubicBezTo>
                    <a:cubicBezTo>
                      <a:pt x="187338" y="1487236"/>
                      <a:pt x="192436" y="1507627"/>
                      <a:pt x="192436" y="1507627"/>
                    </a:cubicBezTo>
                    <a:cubicBezTo>
                      <a:pt x="192436" y="1507627"/>
                      <a:pt x="193710" y="1512724"/>
                      <a:pt x="196259" y="1520371"/>
                    </a:cubicBezTo>
                    <a:cubicBezTo>
                      <a:pt x="198808" y="1528017"/>
                      <a:pt x="201357" y="1539487"/>
                      <a:pt x="206454" y="1549682"/>
                    </a:cubicBezTo>
                    <a:cubicBezTo>
                      <a:pt x="214101" y="1570073"/>
                      <a:pt x="221747" y="1590463"/>
                      <a:pt x="221747" y="1590463"/>
                    </a:cubicBezTo>
                    <a:cubicBezTo>
                      <a:pt x="224296" y="1596835"/>
                      <a:pt x="221747" y="1605756"/>
                      <a:pt x="215375" y="1609580"/>
                    </a:cubicBezTo>
                    <a:cubicBezTo>
                      <a:pt x="215375" y="1609580"/>
                      <a:pt x="189887" y="1627421"/>
                      <a:pt x="164399" y="1646537"/>
                    </a:cubicBezTo>
                    <a:cubicBezTo>
                      <a:pt x="138911" y="1665654"/>
                      <a:pt x="113422" y="1684770"/>
                      <a:pt x="113422" y="1684770"/>
                    </a:cubicBezTo>
                    <a:cubicBezTo>
                      <a:pt x="107050" y="1689867"/>
                      <a:pt x="105776" y="1698788"/>
                      <a:pt x="109599" y="1705160"/>
                    </a:cubicBezTo>
                    <a:cubicBezTo>
                      <a:pt x="109599" y="1705160"/>
                      <a:pt x="118520" y="1721727"/>
                      <a:pt x="129990" y="1747216"/>
                    </a:cubicBezTo>
                    <a:cubicBezTo>
                      <a:pt x="136362" y="1759960"/>
                      <a:pt x="144008" y="1773978"/>
                      <a:pt x="151655" y="1789271"/>
                    </a:cubicBezTo>
                    <a:cubicBezTo>
                      <a:pt x="160576" y="1804564"/>
                      <a:pt x="170771" y="1819857"/>
                      <a:pt x="180966" y="1836424"/>
                    </a:cubicBezTo>
                    <a:cubicBezTo>
                      <a:pt x="201357" y="1867010"/>
                      <a:pt x="220473" y="1900145"/>
                      <a:pt x="238315" y="1920535"/>
                    </a:cubicBezTo>
                    <a:cubicBezTo>
                      <a:pt x="256156" y="1942201"/>
                      <a:pt x="266352" y="1957493"/>
                      <a:pt x="266352" y="1957493"/>
                    </a:cubicBezTo>
                    <a:cubicBezTo>
                      <a:pt x="271449" y="1963865"/>
                      <a:pt x="280370" y="1966414"/>
                      <a:pt x="286742" y="1963865"/>
                    </a:cubicBezTo>
                    <a:cubicBezTo>
                      <a:pt x="286742" y="1963865"/>
                      <a:pt x="314779" y="1949847"/>
                      <a:pt x="342816" y="1935829"/>
                    </a:cubicBezTo>
                    <a:cubicBezTo>
                      <a:pt x="370853" y="1921810"/>
                      <a:pt x="397616" y="1906517"/>
                      <a:pt x="397616" y="1906517"/>
                    </a:cubicBezTo>
                    <a:cubicBezTo>
                      <a:pt x="403988" y="1902694"/>
                      <a:pt x="412909" y="1903968"/>
                      <a:pt x="418006" y="1909066"/>
                    </a:cubicBezTo>
                    <a:lnTo>
                      <a:pt x="479178" y="1972786"/>
                    </a:lnTo>
                    <a:lnTo>
                      <a:pt x="546722" y="2030135"/>
                    </a:lnTo>
                    <a:cubicBezTo>
                      <a:pt x="551819" y="2035232"/>
                      <a:pt x="554368" y="2042879"/>
                      <a:pt x="550545" y="2050525"/>
                    </a:cubicBezTo>
                    <a:cubicBezTo>
                      <a:pt x="550545" y="2050525"/>
                      <a:pt x="537801" y="2078562"/>
                      <a:pt x="525057" y="2107874"/>
                    </a:cubicBezTo>
                    <a:cubicBezTo>
                      <a:pt x="513587" y="2135911"/>
                      <a:pt x="500843" y="2165222"/>
                      <a:pt x="500843" y="2165222"/>
                    </a:cubicBezTo>
                    <a:cubicBezTo>
                      <a:pt x="498294" y="2171594"/>
                      <a:pt x="500843" y="2180515"/>
                      <a:pt x="508489" y="2185613"/>
                    </a:cubicBezTo>
                    <a:cubicBezTo>
                      <a:pt x="508489" y="2185613"/>
                      <a:pt x="523782" y="2195808"/>
                      <a:pt x="546722" y="2212375"/>
                    </a:cubicBezTo>
                    <a:cubicBezTo>
                      <a:pt x="569661" y="2228943"/>
                      <a:pt x="602796" y="2246785"/>
                      <a:pt x="634656" y="2264626"/>
                    </a:cubicBezTo>
                    <a:cubicBezTo>
                      <a:pt x="651223" y="2273547"/>
                      <a:pt x="666516" y="2282468"/>
                      <a:pt x="683084" y="2290114"/>
                    </a:cubicBezTo>
                    <a:cubicBezTo>
                      <a:pt x="699651" y="2296486"/>
                      <a:pt x="713669" y="2304133"/>
                      <a:pt x="726414" y="2309231"/>
                    </a:cubicBezTo>
                    <a:cubicBezTo>
                      <a:pt x="751902" y="2320700"/>
                      <a:pt x="769743" y="2327072"/>
                      <a:pt x="769743" y="2327072"/>
                    </a:cubicBezTo>
                    <a:cubicBezTo>
                      <a:pt x="777390" y="2330896"/>
                      <a:pt x="786311" y="2328347"/>
                      <a:pt x="790134" y="2321975"/>
                    </a:cubicBezTo>
                    <a:cubicBezTo>
                      <a:pt x="790134" y="2321975"/>
                      <a:pt x="807976" y="2295212"/>
                      <a:pt x="824543" y="2269724"/>
                    </a:cubicBezTo>
                    <a:cubicBezTo>
                      <a:pt x="841110" y="2242961"/>
                      <a:pt x="857678" y="2216199"/>
                      <a:pt x="857678" y="2216199"/>
                    </a:cubicBezTo>
                    <a:cubicBezTo>
                      <a:pt x="861501" y="2209827"/>
                      <a:pt x="869147" y="2207278"/>
                      <a:pt x="876794" y="2208552"/>
                    </a:cubicBezTo>
                    <a:cubicBezTo>
                      <a:pt x="876794" y="2208552"/>
                      <a:pt x="898459" y="2214924"/>
                      <a:pt x="918850" y="2221296"/>
                    </a:cubicBezTo>
                    <a:cubicBezTo>
                      <a:pt x="929045" y="2225119"/>
                      <a:pt x="940514" y="2227668"/>
                      <a:pt x="948161" y="2228943"/>
                    </a:cubicBezTo>
                    <a:cubicBezTo>
                      <a:pt x="955807" y="2230217"/>
                      <a:pt x="962179" y="2231491"/>
                      <a:pt x="962179" y="2231491"/>
                    </a:cubicBezTo>
                    <a:cubicBezTo>
                      <a:pt x="962179" y="2231491"/>
                      <a:pt x="983844" y="2235315"/>
                      <a:pt x="1005509" y="2240412"/>
                    </a:cubicBezTo>
                    <a:cubicBezTo>
                      <a:pt x="1015704" y="2242961"/>
                      <a:pt x="1027174" y="2244236"/>
                      <a:pt x="1034820" y="2246785"/>
                    </a:cubicBezTo>
                    <a:cubicBezTo>
                      <a:pt x="1042467" y="2248059"/>
                      <a:pt x="1048839" y="2248059"/>
                      <a:pt x="1048839" y="2248059"/>
                    </a:cubicBezTo>
                    <a:cubicBezTo>
                      <a:pt x="1056486" y="2249333"/>
                      <a:pt x="1061583" y="2254431"/>
                      <a:pt x="1062858" y="2262077"/>
                    </a:cubicBezTo>
                    <a:cubicBezTo>
                      <a:pt x="1062858" y="2262077"/>
                      <a:pt x="1065407" y="2292663"/>
                      <a:pt x="1069230" y="2324524"/>
                    </a:cubicBezTo>
                    <a:cubicBezTo>
                      <a:pt x="1073053" y="2355109"/>
                      <a:pt x="1076876" y="2386970"/>
                      <a:pt x="1076876" y="2386970"/>
                    </a:cubicBezTo>
                    <a:cubicBezTo>
                      <a:pt x="1078151" y="2394616"/>
                      <a:pt x="1084523" y="2400988"/>
                      <a:pt x="1093443" y="2400988"/>
                    </a:cubicBezTo>
                    <a:cubicBezTo>
                      <a:pt x="1093443" y="2400988"/>
                      <a:pt x="1098541" y="2400988"/>
                      <a:pt x="1106188" y="2402262"/>
                    </a:cubicBezTo>
                    <a:cubicBezTo>
                      <a:pt x="1113834" y="2403537"/>
                      <a:pt x="1125304" y="2404811"/>
                      <a:pt x="1139322" y="2404811"/>
                    </a:cubicBezTo>
                    <a:cubicBezTo>
                      <a:pt x="1167359" y="2404811"/>
                      <a:pt x="1204317" y="2406086"/>
                      <a:pt x="1241275" y="2406086"/>
                    </a:cubicBezTo>
                    <a:cubicBezTo>
                      <a:pt x="1278233" y="2403537"/>
                      <a:pt x="1315191" y="2399714"/>
                      <a:pt x="1343228" y="2398439"/>
                    </a:cubicBezTo>
                    <a:cubicBezTo>
                      <a:pt x="1357246" y="2397165"/>
                      <a:pt x="1368716" y="2394616"/>
                      <a:pt x="1376363" y="2393342"/>
                    </a:cubicBezTo>
                    <a:cubicBezTo>
                      <a:pt x="1384009" y="2392067"/>
                      <a:pt x="1389107" y="2390793"/>
                      <a:pt x="1389107" y="2390793"/>
                    </a:cubicBezTo>
                    <a:cubicBezTo>
                      <a:pt x="1398027" y="2389518"/>
                      <a:pt x="1404399" y="2383146"/>
                      <a:pt x="1404399" y="2375500"/>
                    </a:cubicBezTo>
                    <a:cubicBezTo>
                      <a:pt x="1404399" y="2375500"/>
                      <a:pt x="1405674" y="2343640"/>
                      <a:pt x="1408223" y="2313054"/>
                    </a:cubicBezTo>
                    <a:cubicBezTo>
                      <a:pt x="1409497" y="2282468"/>
                      <a:pt x="1410771" y="2250608"/>
                      <a:pt x="1410771" y="2250608"/>
                    </a:cubicBezTo>
                    <a:cubicBezTo>
                      <a:pt x="1410771" y="2242961"/>
                      <a:pt x="1415869" y="2236589"/>
                      <a:pt x="1423515" y="2235315"/>
                    </a:cubicBezTo>
                    <a:cubicBezTo>
                      <a:pt x="1423515" y="2235315"/>
                      <a:pt x="1428613" y="2234040"/>
                      <a:pt x="1437534" y="2232766"/>
                    </a:cubicBezTo>
                    <a:cubicBezTo>
                      <a:pt x="1445181" y="2230217"/>
                      <a:pt x="1456650" y="2227668"/>
                      <a:pt x="1466846" y="2225119"/>
                    </a:cubicBezTo>
                    <a:cubicBezTo>
                      <a:pt x="1488510" y="2218747"/>
                      <a:pt x="1508901" y="2213650"/>
                      <a:pt x="1508901" y="2213650"/>
                    </a:cubicBezTo>
                    <a:cubicBezTo>
                      <a:pt x="1508901" y="2213650"/>
                      <a:pt x="1513999" y="2212375"/>
                      <a:pt x="1521645" y="2209827"/>
                    </a:cubicBezTo>
                    <a:cubicBezTo>
                      <a:pt x="1529292" y="2208552"/>
                      <a:pt x="1540761" y="2204729"/>
                      <a:pt x="1550956" y="2199631"/>
                    </a:cubicBezTo>
                    <a:cubicBezTo>
                      <a:pt x="1571347" y="2191985"/>
                      <a:pt x="1591738" y="2183064"/>
                      <a:pt x="1591738" y="2183064"/>
                    </a:cubicBezTo>
                    <a:cubicBezTo>
                      <a:pt x="1598110" y="2180515"/>
                      <a:pt x="1607031" y="2183064"/>
                      <a:pt x="1610854" y="2189436"/>
                    </a:cubicBezTo>
                    <a:cubicBezTo>
                      <a:pt x="1610854" y="2189436"/>
                      <a:pt x="1628696" y="2214924"/>
                      <a:pt x="1647812" y="2240412"/>
                    </a:cubicBezTo>
                    <a:cubicBezTo>
                      <a:pt x="1666928" y="2265901"/>
                      <a:pt x="1686044" y="2291389"/>
                      <a:pt x="1686044" y="2291389"/>
                    </a:cubicBezTo>
                    <a:cubicBezTo>
                      <a:pt x="1691142" y="2297761"/>
                      <a:pt x="1698788" y="2299035"/>
                      <a:pt x="1707709" y="2295212"/>
                    </a:cubicBezTo>
                    <a:cubicBezTo>
                      <a:pt x="1707709" y="2295212"/>
                      <a:pt x="1724276" y="2286291"/>
                      <a:pt x="1749764" y="2274821"/>
                    </a:cubicBezTo>
                    <a:cubicBezTo>
                      <a:pt x="1762509" y="2268449"/>
                      <a:pt x="1776527" y="2260803"/>
                      <a:pt x="1791820" y="2253157"/>
                    </a:cubicBezTo>
                    <a:cubicBezTo>
                      <a:pt x="1807113" y="2244236"/>
                      <a:pt x="1822406" y="2234040"/>
                      <a:pt x="1837699" y="2225119"/>
                    </a:cubicBezTo>
                    <a:cubicBezTo>
                      <a:pt x="1869559" y="2204729"/>
                      <a:pt x="1901419" y="2185613"/>
                      <a:pt x="1921810" y="2167771"/>
                    </a:cubicBezTo>
                    <a:cubicBezTo>
                      <a:pt x="1943475" y="2149929"/>
                      <a:pt x="1958768" y="2138460"/>
                      <a:pt x="1958768" y="2138460"/>
                    </a:cubicBezTo>
                    <a:cubicBezTo>
                      <a:pt x="1963866" y="2134636"/>
                      <a:pt x="1966414" y="2125716"/>
                      <a:pt x="1963866" y="2119344"/>
                    </a:cubicBezTo>
                    <a:close/>
                    <a:moveTo>
                      <a:pt x="728962" y="1708983"/>
                    </a:moveTo>
                    <a:cubicBezTo>
                      <a:pt x="451141" y="1449004"/>
                      <a:pt x="435848" y="1010607"/>
                      <a:pt x="697102" y="731511"/>
                    </a:cubicBezTo>
                    <a:cubicBezTo>
                      <a:pt x="958356" y="452415"/>
                      <a:pt x="1395479" y="438397"/>
                      <a:pt x="1674574" y="699651"/>
                    </a:cubicBezTo>
                    <a:cubicBezTo>
                      <a:pt x="1952396" y="959631"/>
                      <a:pt x="1967689" y="1398027"/>
                      <a:pt x="1706435" y="1677123"/>
                    </a:cubicBezTo>
                    <a:cubicBezTo>
                      <a:pt x="1445181" y="1954945"/>
                      <a:pt x="1006784" y="1968963"/>
                      <a:pt x="728962" y="1708983"/>
                    </a:cubicBez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  <p:sp>
            <p:nvSpPr>
              <p:cNvPr id="12" name="Orange Circle">
                <a:extLst>
                  <a:ext uri="{FF2B5EF4-FFF2-40B4-BE49-F238E27FC236}">
                    <a16:creationId xmlns:a16="http://schemas.microsoft.com/office/drawing/2014/main" id="{2C859692-5020-4A94-BE56-2B4DD68E339E}"/>
                  </a:ext>
                </a:extLst>
              </p:cNvPr>
              <p:cNvSpPr/>
              <p:nvPr/>
            </p:nvSpPr>
            <p:spPr>
              <a:xfrm>
                <a:off x="3388114" y="3002840"/>
                <a:ext cx="1209438" cy="1209438"/>
              </a:xfrm>
              <a:custGeom>
                <a:avLst/>
                <a:gdLst>
                  <a:gd name="connsiteX0" fmla="*/ 1018265 w 1209438"/>
                  <a:gd name="connsiteY0" fmla="*/ 163137 h 1209438"/>
                  <a:gd name="connsiteX1" fmla="*/ 163137 w 1209438"/>
                  <a:gd name="connsiteY1" fmla="*/ 191173 h 1209438"/>
                  <a:gd name="connsiteX2" fmla="*/ 191173 w 1209438"/>
                  <a:gd name="connsiteY2" fmla="*/ 1046302 h 1209438"/>
                  <a:gd name="connsiteX3" fmla="*/ 1046302 w 1209438"/>
                  <a:gd name="connsiteY3" fmla="*/ 1018266 h 1209438"/>
                  <a:gd name="connsiteX4" fmla="*/ 1018265 w 1209438"/>
                  <a:gd name="connsiteY4" fmla="*/ 163137 h 1209438"/>
                  <a:gd name="connsiteX5" fmla="*/ 796518 w 1209438"/>
                  <a:gd name="connsiteY5" fmla="*/ 838574 h 1209438"/>
                  <a:gd name="connsiteX6" fmla="*/ 428214 w 1209438"/>
                  <a:gd name="connsiteY6" fmla="*/ 851318 h 1209438"/>
                  <a:gd name="connsiteX7" fmla="*/ 412921 w 1209438"/>
                  <a:gd name="connsiteY7" fmla="*/ 370865 h 1209438"/>
                  <a:gd name="connsiteX8" fmla="*/ 781225 w 1209438"/>
                  <a:gd name="connsiteY8" fmla="*/ 358121 h 1209438"/>
                  <a:gd name="connsiteX9" fmla="*/ 796518 w 1209438"/>
                  <a:gd name="connsiteY9" fmla="*/ 838574 h 1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9438" h="1209438">
                    <a:moveTo>
                      <a:pt x="1018265" y="163137"/>
                    </a:moveTo>
                    <a:cubicBezTo>
                      <a:pt x="774853" y="-64983"/>
                      <a:pt x="391256" y="-52239"/>
                      <a:pt x="163137" y="191173"/>
                    </a:cubicBezTo>
                    <a:cubicBezTo>
                      <a:pt x="-64983" y="434586"/>
                      <a:pt x="-52239" y="818183"/>
                      <a:pt x="191173" y="1046302"/>
                    </a:cubicBezTo>
                    <a:cubicBezTo>
                      <a:pt x="434586" y="1274422"/>
                      <a:pt x="818183" y="1261678"/>
                      <a:pt x="1046302" y="1018266"/>
                    </a:cubicBezTo>
                    <a:cubicBezTo>
                      <a:pt x="1274422" y="774853"/>
                      <a:pt x="1261678" y="391256"/>
                      <a:pt x="1018265" y="163137"/>
                    </a:cubicBezTo>
                    <a:close/>
                    <a:moveTo>
                      <a:pt x="796518" y="838574"/>
                    </a:moveTo>
                    <a:cubicBezTo>
                      <a:pt x="692017" y="925233"/>
                      <a:pt x="537813" y="930331"/>
                      <a:pt x="428214" y="851318"/>
                    </a:cubicBezTo>
                    <a:cubicBezTo>
                      <a:pt x="266363" y="734072"/>
                      <a:pt x="258717" y="499581"/>
                      <a:pt x="412921" y="370865"/>
                    </a:cubicBezTo>
                    <a:cubicBezTo>
                      <a:pt x="517422" y="284205"/>
                      <a:pt x="671626" y="279108"/>
                      <a:pt x="781225" y="358121"/>
                    </a:cubicBezTo>
                    <a:cubicBezTo>
                      <a:pt x="941801" y="476641"/>
                      <a:pt x="949447" y="711133"/>
                      <a:pt x="796518" y="838574"/>
                    </a:cubicBezTo>
                    <a:close/>
                  </a:path>
                </a:pathLst>
              </a:custGeom>
              <a:solidFill>
                <a:srgbClr val="F89427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8214572-F7AA-4D53-B791-B668C04B1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3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-GM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2ED49-9159-4E4F-8DEE-512E3AF43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9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B8F0-D35B-47FE-9CF9-60407D84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458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4127" y="3697288"/>
            <a:ext cx="6746873" cy="1655762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bg1">
                    <a:lumMod val="50000"/>
                  </a:schemeClr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4" name="OneTeamSpirit_Text_Lg">
            <a:extLst>
              <a:ext uri="{FF2B5EF4-FFF2-40B4-BE49-F238E27FC236}">
                <a16:creationId xmlns:a16="http://schemas.microsoft.com/office/drawing/2014/main" id="{BA3B13EE-4247-4023-9A6A-9FDA53EB2CFA}"/>
              </a:ext>
            </a:extLst>
          </p:cNvPr>
          <p:cNvGrpSpPr>
            <a:grpSpLocks noChangeAspect="1"/>
          </p:cNvGrpSpPr>
          <p:nvPr/>
        </p:nvGrpSpPr>
        <p:grpSpPr>
          <a:xfrm>
            <a:off x="2665581" y="5694230"/>
            <a:ext cx="5029200" cy="779917"/>
            <a:chOff x="5368557" y="5127293"/>
            <a:chExt cx="7880950" cy="1222159"/>
          </a:xfrm>
          <a:solidFill>
            <a:srgbClr val="FF0000"/>
          </a:solidFill>
        </p:grpSpPr>
        <p:sp>
          <p:nvSpPr>
            <p:cNvPr id="49" name="Manufactring">
              <a:extLst>
                <a:ext uri="{FF2B5EF4-FFF2-40B4-BE49-F238E27FC236}">
                  <a16:creationId xmlns:a16="http://schemas.microsoft.com/office/drawing/2014/main" id="{B62BA46C-F443-42A2-A69C-1091FA7C58D4}"/>
                </a:ext>
              </a:extLst>
            </p:cNvPr>
            <p:cNvSpPr/>
            <p:nvPr/>
          </p:nvSpPr>
          <p:spPr>
            <a:xfrm>
              <a:off x="5368557" y="5127293"/>
              <a:ext cx="5134222" cy="497019"/>
            </a:xfrm>
            <a:custGeom>
              <a:avLst/>
              <a:gdLst>
                <a:gd name="connsiteX0" fmla="*/ 2270999 w 5134222"/>
                <a:gd name="connsiteY0" fmla="*/ 229393 h 497019"/>
                <a:gd name="connsiteX1" fmla="*/ 2228943 w 5134222"/>
                <a:gd name="connsiteY1" fmla="*/ 323699 h 497019"/>
                <a:gd name="connsiteX2" fmla="*/ 2311780 w 5134222"/>
                <a:gd name="connsiteY2" fmla="*/ 324974 h 497019"/>
                <a:gd name="connsiteX3" fmla="*/ 703475 w 5134222"/>
                <a:gd name="connsiteY3" fmla="*/ 219199 h 497019"/>
                <a:gd name="connsiteX4" fmla="*/ 661419 w 5134222"/>
                <a:gd name="connsiteY4" fmla="*/ 313505 h 497019"/>
                <a:gd name="connsiteX5" fmla="*/ 744256 w 5134222"/>
                <a:gd name="connsiteY5" fmla="*/ 314779 h 497019"/>
                <a:gd name="connsiteX6" fmla="*/ 3801565 w 5134222"/>
                <a:gd name="connsiteY6" fmla="*/ 123618 h 497019"/>
                <a:gd name="connsiteX7" fmla="*/ 3800291 w 5134222"/>
                <a:gd name="connsiteY7" fmla="*/ 247236 h 497019"/>
                <a:gd name="connsiteX8" fmla="*/ 3834700 w 5134222"/>
                <a:gd name="connsiteY8" fmla="*/ 247236 h 497019"/>
                <a:gd name="connsiteX9" fmla="*/ 3865285 w 5134222"/>
                <a:gd name="connsiteY9" fmla="*/ 247236 h 497019"/>
                <a:gd name="connsiteX10" fmla="*/ 3926458 w 5134222"/>
                <a:gd name="connsiteY10" fmla="*/ 184790 h 497019"/>
                <a:gd name="connsiteX11" fmla="*/ 3908616 w 5134222"/>
                <a:gd name="connsiteY11" fmla="*/ 141460 h 497019"/>
                <a:gd name="connsiteX12" fmla="*/ 3852541 w 5134222"/>
                <a:gd name="connsiteY12" fmla="*/ 123618 h 497019"/>
                <a:gd name="connsiteX13" fmla="*/ 4910301 w 5134222"/>
                <a:gd name="connsiteY13" fmla="*/ 38232 h 497019"/>
                <a:gd name="connsiteX14" fmla="*/ 5070877 w 5134222"/>
                <a:gd name="connsiteY14" fmla="*/ 105776 h 497019"/>
                <a:gd name="connsiteX15" fmla="*/ 5005882 w 5134222"/>
                <a:gd name="connsiteY15" fmla="*/ 169496 h 497019"/>
                <a:gd name="connsiteX16" fmla="*/ 4910301 w 5134222"/>
                <a:gd name="connsiteY16" fmla="*/ 128716 h 497019"/>
                <a:gd name="connsiteX17" fmla="*/ 4813446 w 5134222"/>
                <a:gd name="connsiteY17" fmla="*/ 168222 h 497019"/>
                <a:gd name="connsiteX18" fmla="*/ 4772665 w 5134222"/>
                <a:gd name="connsiteY18" fmla="*/ 265077 h 497019"/>
                <a:gd name="connsiteX19" fmla="*/ 4812172 w 5134222"/>
                <a:gd name="connsiteY19" fmla="*/ 361932 h 497019"/>
                <a:gd name="connsiteX20" fmla="*/ 4907753 w 5134222"/>
                <a:gd name="connsiteY20" fmla="*/ 402714 h 497019"/>
                <a:gd name="connsiteX21" fmla="*/ 5031370 w 5134222"/>
                <a:gd name="connsiteY21" fmla="*/ 324975 h 497019"/>
                <a:gd name="connsiteX22" fmla="*/ 4902655 w 5134222"/>
                <a:gd name="connsiteY22" fmla="*/ 323700 h 497019"/>
                <a:gd name="connsiteX23" fmla="*/ 4902655 w 5134222"/>
                <a:gd name="connsiteY23" fmla="*/ 237040 h 497019"/>
                <a:gd name="connsiteX24" fmla="*/ 5133323 w 5134222"/>
                <a:gd name="connsiteY24" fmla="*/ 238315 h 497019"/>
                <a:gd name="connsiteX25" fmla="*/ 5067054 w 5134222"/>
                <a:gd name="connsiteY25" fmla="*/ 426927 h 497019"/>
                <a:gd name="connsiteX26" fmla="*/ 4905204 w 5134222"/>
                <a:gd name="connsiteY26" fmla="*/ 491922 h 497019"/>
                <a:gd name="connsiteX27" fmla="*/ 4744628 w 5134222"/>
                <a:gd name="connsiteY27" fmla="*/ 424378 h 497019"/>
                <a:gd name="connsiteX28" fmla="*/ 4678359 w 5134222"/>
                <a:gd name="connsiteY28" fmla="*/ 262529 h 497019"/>
                <a:gd name="connsiteX29" fmla="*/ 4745903 w 5134222"/>
                <a:gd name="connsiteY29" fmla="*/ 101953 h 497019"/>
                <a:gd name="connsiteX30" fmla="*/ 4910301 w 5134222"/>
                <a:gd name="connsiteY30" fmla="*/ 38232 h 497019"/>
                <a:gd name="connsiteX31" fmla="*/ 4099777 w 5134222"/>
                <a:gd name="connsiteY31" fmla="*/ 35683 h 497019"/>
                <a:gd name="connsiteX32" fmla="*/ 4190260 w 5134222"/>
                <a:gd name="connsiteY32" fmla="*/ 35683 h 497019"/>
                <a:gd name="connsiteX33" fmla="*/ 4187712 w 5134222"/>
                <a:gd name="connsiteY33" fmla="*/ 485550 h 497019"/>
                <a:gd name="connsiteX34" fmla="*/ 4097228 w 5134222"/>
                <a:gd name="connsiteY34" fmla="*/ 485550 h 497019"/>
                <a:gd name="connsiteX35" fmla="*/ 3712356 w 5134222"/>
                <a:gd name="connsiteY35" fmla="*/ 33135 h 497019"/>
                <a:gd name="connsiteX36" fmla="*/ 3858913 w 5134222"/>
                <a:gd name="connsiteY36" fmla="*/ 34409 h 497019"/>
                <a:gd name="connsiteX37" fmla="*/ 3976159 w 5134222"/>
                <a:gd name="connsiteY37" fmla="*/ 80288 h 497019"/>
                <a:gd name="connsiteX38" fmla="*/ 4019489 w 5134222"/>
                <a:gd name="connsiteY38" fmla="*/ 182241 h 497019"/>
                <a:gd name="connsiteX39" fmla="*/ 4019489 w 5134222"/>
                <a:gd name="connsiteY39" fmla="*/ 193711 h 497019"/>
                <a:gd name="connsiteX40" fmla="*/ 3990178 w 5134222"/>
                <a:gd name="connsiteY40" fmla="*/ 279096 h 497019"/>
                <a:gd name="connsiteX41" fmla="*/ 3936653 w 5134222"/>
                <a:gd name="connsiteY41" fmla="*/ 319877 h 497019"/>
                <a:gd name="connsiteX42" fmla="*/ 4039880 w 5134222"/>
                <a:gd name="connsiteY42" fmla="*/ 483001 h 497019"/>
                <a:gd name="connsiteX43" fmla="*/ 3929006 w 5134222"/>
                <a:gd name="connsiteY43" fmla="*/ 481727 h 497019"/>
                <a:gd name="connsiteX44" fmla="*/ 3801565 w 5134222"/>
                <a:gd name="connsiteY44" fmla="*/ 281645 h 497019"/>
                <a:gd name="connsiteX45" fmla="*/ 3800291 w 5134222"/>
                <a:gd name="connsiteY45" fmla="*/ 480453 h 497019"/>
                <a:gd name="connsiteX46" fmla="*/ 3709808 w 5134222"/>
                <a:gd name="connsiteY46" fmla="*/ 480453 h 497019"/>
                <a:gd name="connsiteX47" fmla="*/ 3273959 w 5134222"/>
                <a:gd name="connsiteY47" fmla="*/ 31860 h 497019"/>
                <a:gd name="connsiteX48" fmla="*/ 3364442 w 5134222"/>
                <a:gd name="connsiteY48" fmla="*/ 31860 h 497019"/>
                <a:gd name="connsiteX49" fmla="*/ 3363168 w 5134222"/>
                <a:gd name="connsiteY49" fmla="*/ 303309 h 497019"/>
                <a:gd name="connsiteX50" fmla="*/ 3453650 w 5134222"/>
                <a:gd name="connsiteY50" fmla="*/ 393792 h 497019"/>
                <a:gd name="connsiteX51" fmla="*/ 3545408 w 5134222"/>
                <a:gd name="connsiteY51" fmla="*/ 304584 h 497019"/>
                <a:gd name="connsiteX52" fmla="*/ 3546682 w 5134222"/>
                <a:gd name="connsiteY52" fmla="*/ 33134 h 497019"/>
                <a:gd name="connsiteX53" fmla="*/ 3637166 w 5134222"/>
                <a:gd name="connsiteY53" fmla="*/ 33134 h 497019"/>
                <a:gd name="connsiteX54" fmla="*/ 3635891 w 5134222"/>
                <a:gd name="connsiteY54" fmla="*/ 305858 h 497019"/>
                <a:gd name="connsiteX55" fmla="*/ 3582366 w 5134222"/>
                <a:gd name="connsiteY55" fmla="*/ 434574 h 497019"/>
                <a:gd name="connsiteX56" fmla="*/ 3453650 w 5134222"/>
                <a:gd name="connsiteY56" fmla="*/ 486824 h 497019"/>
                <a:gd name="connsiteX57" fmla="*/ 3324935 w 5134222"/>
                <a:gd name="connsiteY57" fmla="*/ 433299 h 497019"/>
                <a:gd name="connsiteX58" fmla="*/ 3272684 w 5134222"/>
                <a:gd name="connsiteY58" fmla="*/ 304584 h 497019"/>
                <a:gd name="connsiteX59" fmla="*/ 2905655 w 5134222"/>
                <a:gd name="connsiteY59" fmla="*/ 28037 h 497019"/>
                <a:gd name="connsiteX60" fmla="*/ 3217885 w 5134222"/>
                <a:gd name="connsiteY60" fmla="*/ 30586 h 497019"/>
                <a:gd name="connsiteX61" fmla="*/ 3217885 w 5134222"/>
                <a:gd name="connsiteY61" fmla="*/ 119794 h 497019"/>
                <a:gd name="connsiteX62" fmla="*/ 3107012 w 5134222"/>
                <a:gd name="connsiteY62" fmla="*/ 118520 h 497019"/>
                <a:gd name="connsiteX63" fmla="*/ 3104463 w 5134222"/>
                <a:gd name="connsiteY63" fmla="*/ 477903 h 497019"/>
                <a:gd name="connsiteX64" fmla="*/ 3013980 w 5134222"/>
                <a:gd name="connsiteY64" fmla="*/ 477903 h 497019"/>
                <a:gd name="connsiteX65" fmla="*/ 3016529 w 5134222"/>
                <a:gd name="connsiteY65" fmla="*/ 118520 h 497019"/>
                <a:gd name="connsiteX66" fmla="*/ 2905655 w 5134222"/>
                <a:gd name="connsiteY66" fmla="*/ 117246 h 497019"/>
                <a:gd name="connsiteX67" fmla="*/ 4264176 w 5134222"/>
                <a:gd name="connsiteY67" fmla="*/ 26762 h 497019"/>
                <a:gd name="connsiteX68" fmla="*/ 4533076 w 5134222"/>
                <a:gd name="connsiteY68" fmla="*/ 286742 h 497019"/>
                <a:gd name="connsiteX69" fmla="*/ 4534350 w 5134222"/>
                <a:gd name="connsiteY69" fmla="*/ 36957 h 497019"/>
                <a:gd name="connsiteX70" fmla="*/ 4624834 w 5134222"/>
                <a:gd name="connsiteY70" fmla="*/ 36957 h 497019"/>
                <a:gd name="connsiteX71" fmla="*/ 4622285 w 5134222"/>
                <a:gd name="connsiteY71" fmla="*/ 497019 h 497019"/>
                <a:gd name="connsiteX72" fmla="*/ 4353385 w 5134222"/>
                <a:gd name="connsiteY72" fmla="*/ 237040 h 497019"/>
                <a:gd name="connsiteX73" fmla="*/ 4352110 w 5134222"/>
                <a:gd name="connsiteY73" fmla="*/ 486824 h 497019"/>
                <a:gd name="connsiteX74" fmla="*/ 4261627 w 5134222"/>
                <a:gd name="connsiteY74" fmla="*/ 486824 h 497019"/>
                <a:gd name="connsiteX75" fmla="*/ 2703024 w 5134222"/>
                <a:gd name="connsiteY75" fmla="*/ 22939 h 497019"/>
                <a:gd name="connsiteX76" fmla="*/ 2703024 w 5134222"/>
                <a:gd name="connsiteY76" fmla="*/ 24213 h 497019"/>
                <a:gd name="connsiteX77" fmla="*/ 2864873 w 5134222"/>
                <a:gd name="connsiteY77" fmla="*/ 91757 h 497019"/>
                <a:gd name="connsiteX78" fmla="*/ 2799879 w 5134222"/>
                <a:gd name="connsiteY78" fmla="*/ 155478 h 497019"/>
                <a:gd name="connsiteX79" fmla="*/ 2703024 w 5134222"/>
                <a:gd name="connsiteY79" fmla="*/ 114697 h 497019"/>
                <a:gd name="connsiteX80" fmla="*/ 2606168 w 5134222"/>
                <a:gd name="connsiteY80" fmla="*/ 154203 h 497019"/>
                <a:gd name="connsiteX81" fmla="*/ 2565387 w 5134222"/>
                <a:gd name="connsiteY81" fmla="*/ 251059 h 497019"/>
                <a:gd name="connsiteX82" fmla="*/ 2604894 w 5134222"/>
                <a:gd name="connsiteY82" fmla="*/ 347913 h 497019"/>
                <a:gd name="connsiteX83" fmla="*/ 2700475 w 5134222"/>
                <a:gd name="connsiteY83" fmla="*/ 388695 h 497019"/>
                <a:gd name="connsiteX84" fmla="*/ 2797330 w 5134222"/>
                <a:gd name="connsiteY84" fmla="*/ 349188 h 497019"/>
                <a:gd name="connsiteX85" fmla="*/ 2861050 w 5134222"/>
                <a:gd name="connsiteY85" fmla="*/ 414183 h 497019"/>
                <a:gd name="connsiteX86" fmla="*/ 2700475 w 5134222"/>
                <a:gd name="connsiteY86" fmla="*/ 479178 h 497019"/>
                <a:gd name="connsiteX87" fmla="*/ 2539899 w 5134222"/>
                <a:gd name="connsiteY87" fmla="*/ 411634 h 497019"/>
                <a:gd name="connsiteX88" fmla="*/ 2473630 w 5134222"/>
                <a:gd name="connsiteY88" fmla="*/ 249784 h 497019"/>
                <a:gd name="connsiteX89" fmla="*/ 2541174 w 5134222"/>
                <a:gd name="connsiteY89" fmla="*/ 89208 h 497019"/>
                <a:gd name="connsiteX90" fmla="*/ 2703024 w 5134222"/>
                <a:gd name="connsiteY90" fmla="*/ 22939 h 497019"/>
                <a:gd name="connsiteX91" fmla="*/ 1841522 w 5134222"/>
                <a:gd name="connsiteY91" fmla="*/ 21665 h 497019"/>
                <a:gd name="connsiteX92" fmla="*/ 2111697 w 5134222"/>
                <a:gd name="connsiteY92" fmla="*/ 21665 h 497019"/>
                <a:gd name="connsiteX93" fmla="*/ 2111697 w 5134222"/>
                <a:gd name="connsiteY93" fmla="*/ 112148 h 497019"/>
                <a:gd name="connsiteX94" fmla="*/ 1930731 w 5134222"/>
                <a:gd name="connsiteY94" fmla="*/ 110874 h 497019"/>
                <a:gd name="connsiteX95" fmla="*/ 1930731 w 5134222"/>
                <a:gd name="connsiteY95" fmla="*/ 201356 h 497019"/>
                <a:gd name="connsiteX96" fmla="*/ 2065819 w 5134222"/>
                <a:gd name="connsiteY96" fmla="*/ 202631 h 497019"/>
                <a:gd name="connsiteX97" fmla="*/ 2065819 w 5134222"/>
                <a:gd name="connsiteY97" fmla="*/ 293114 h 497019"/>
                <a:gd name="connsiteX98" fmla="*/ 1930731 w 5134222"/>
                <a:gd name="connsiteY98" fmla="*/ 291840 h 497019"/>
                <a:gd name="connsiteX99" fmla="*/ 1929457 w 5134222"/>
                <a:gd name="connsiteY99" fmla="*/ 472806 h 497019"/>
                <a:gd name="connsiteX100" fmla="*/ 1838973 w 5134222"/>
                <a:gd name="connsiteY100" fmla="*/ 472806 h 497019"/>
                <a:gd name="connsiteX101" fmla="*/ 1401851 w 5134222"/>
                <a:gd name="connsiteY101" fmla="*/ 19116 h 497019"/>
                <a:gd name="connsiteX102" fmla="*/ 1492335 w 5134222"/>
                <a:gd name="connsiteY102" fmla="*/ 19116 h 497019"/>
                <a:gd name="connsiteX103" fmla="*/ 1491060 w 5134222"/>
                <a:gd name="connsiteY103" fmla="*/ 290565 h 497019"/>
                <a:gd name="connsiteX104" fmla="*/ 1581543 w 5134222"/>
                <a:gd name="connsiteY104" fmla="*/ 381048 h 497019"/>
                <a:gd name="connsiteX105" fmla="*/ 1673300 w 5134222"/>
                <a:gd name="connsiteY105" fmla="*/ 291840 h 497019"/>
                <a:gd name="connsiteX106" fmla="*/ 1674575 w 5134222"/>
                <a:gd name="connsiteY106" fmla="*/ 20390 h 497019"/>
                <a:gd name="connsiteX107" fmla="*/ 1765058 w 5134222"/>
                <a:gd name="connsiteY107" fmla="*/ 20390 h 497019"/>
                <a:gd name="connsiteX108" fmla="*/ 1763784 w 5134222"/>
                <a:gd name="connsiteY108" fmla="*/ 293114 h 497019"/>
                <a:gd name="connsiteX109" fmla="*/ 1710258 w 5134222"/>
                <a:gd name="connsiteY109" fmla="*/ 421830 h 497019"/>
                <a:gd name="connsiteX110" fmla="*/ 1581543 w 5134222"/>
                <a:gd name="connsiteY110" fmla="*/ 474080 h 497019"/>
                <a:gd name="connsiteX111" fmla="*/ 1452827 w 5134222"/>
                <a:gd name="connsiteY111" fmla="*/ 420555 h 497019"/>
                <a:gd name="connsiteX112" fmla="*/ 1400577 w 5134222"/>
                <a:gd name="connsiteY112" fmla="*/ 291840 h 497019"/>
                <a:gd name="connsiteX113" fmla="*/ 2272273 w 5134222"/>
                <a:gd name="connsiteY113" fmla="*/ 14018 h 497019"/>
                <a:gd name="connsiteX114" fmla="*/ 2474904 w 5134222"/>
                <a:gd name="connsiteY114" fmla="*/ 474080 h 497019"/>
                <a:gd name="connsiteX115" fmla="*/ 2376774 w 5134222"/>
                <a:gd name="connsiteY115" fmla="*/ 472806 h 497019"/>
                <a:gd name="connsiteX116" fmla="*/ 2347463 w 5134222"/>
                <a:gd name="connsiteY116" fmla="*/ 403987 h 497019"/>
                <a:gd name="connsiteX117" fmla="*/ 2193260 w 5134222"/>
                <a:gd name="connsiteY117" fmla="*/ 402713 h 497019"/>
                <a:gd name="connsiteX118" fmla="*/ 2162674 w 5134222"/>
                <a:gd name="connsiteY118" fmla="*/ 470257 h 497019"/>
                <a:gd name="connsiteX119" fmla="*/ 2064544 w 5134222"/>
                <a:gd name="connsiteY119" fmla="*/ 468982 h 497019"/>
                <a:gd name="connsiteX120" fmla="*/ 967278 w 5134222"/>
                <a:gd name="connsiteY120" fmla="*/ 5097 h 497019"/>
                <a:gd name="connsiteX121" fmla="*/ 1236178 w 5134222"/>
                <a:gd name="connsiteY121" fmla="*/ 265077 h 497019"/>
                <a:gd name="connsiteX122" fmla="*/ 1237453 w 5134222"/>
                <a:gd name="connsiteY122" fmla="*/ 15293 h 497019"/>
                <a:gd name="connsiteX123" fmla="*/ 1327936 w 5134222"/>
                <a:gd name="connsiteY123" fmla="*/ 15293 h 497019"/>
                <a:gd name="connsiteX124" fmla="*/ 1325387 w 5134222"/>
                <a:gd name="connsiteY124" fmla="*/ 475354 h 497019"/>
                <a:gd name="connsiteX125" fmla="*/ 1056487 w 5134222"/>
                <a:gd name="connsiteY125" fmla="*/ 215375 h 497019"/>
                <a:gd name="connsiteX126" fmla="*/ 1055212 w 5134222"/>
                <a:gd name="connsiteY126" fmla="*/ 465159 h 497019"/>
                <a:gd name="connsiteX127" fmla="*/ 964729 w 5134222"/>
                <a:gd name="connsiteY127" fmla="*/ 465159 h 497019"/>
                <a:gd name="connsiteX128" fmla="*/ 704749 w 5134222"/>
                <a:gd name="connsiteY128" fmla="*/ 3823 h 497019"/>
                <a:gd name="connsiteX129" fmla="*/ 907380 w 5134222"/>
                <a:gd name="connsiteY129" fmla="*/ 463885 h 497019"/>
                <a:gd name="connsiteX130" fmla="*/ 809250 w 5134222"/>
                <a:gd name="connsiteY130" fmla="*/ 462611 h 497019"/>
                <a:gd name="connsiteX131" fmla="*/ 779939 w 5134222"/>
                <a:gd name="connsiteY131" fmla="*/ 393792 h 497019"/>
                <a:gd name="connsiteX132" fmla="*/ 625735 w 5134222"/>
                <a:gd name="connsiteY132" fmla="*/ 392518 h 497019"/>
                <a:gd name="connsiteX133" fmla="*/ 595150 w 5134222"/>
                <a:gd name="connsiteY133" fmla="*/ 460062 h 497019"/>
                <a:gd name="connsiteX134" fmla="*/ 497020 w 5134222"/>
                <a:gd name="connsiteY134" fmla="*/ 458787 h 497019"/>
                <a:gd name="connsiteX135" fmla="*/ 2549 w 5134222"/>
                <a:gd name="connsiteY135" fmla="*/ 0 h 497019"/>
                <a:gd name="connsiteX136" fmla="*/ 221748 w 5134222"/>
                <a:gd name="connsiteY136" fmla="*/ 302035 h 497019"/>
                <a:gd name="connsiteX137" fmla="*/ 443495 w 5134222"/>
                <a:gd name="connsiteY137" fmla="*/ 1274 h 497019"/>
                <a:gd name="connsiteX138" fmla="*/ 440946 w 5134222"/>
                <a:gd name="connsiteY138" fmla="*/ 461336 h 497019"/>
                <a:gd name="connsiteX139" fmla="*/ 350463 w 5134222"/>
                <a:gd name="connsiteY139" fmla="*/ 461336 h 497019"/>
                <a:gd name="connsiteX140" fmla="*/ 351737 w 5134222"/>
                <a:gd name="connsiteY140" fmla="*/ 275273 h 497019"/>
                <a:gd name="connsiteX141" fmla="*/ 220473 w 5134222"/>
                <a:gd name="connsiteY141" fmla="*/ 453690 h 497019"/>
                <a:gd name="connsiteX142" fmla="*/ 91758 w 5134222"/>
                <a:gd name="connsiteY142" fmla="*/ 273998 h 497019"/>
                <a:gd name="connsiteX143" fmla="*/ 90483 w 5134222"/>
                <a:gd name="connsiteY143" fmla="*/ 460062 h 497019"/>
                <a:gd name="connsiteX144" fmla="*/ 0 w 5134222"/>
                <a:gd name="connsiteY144" fmla="*/ 460062 h 49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5134222" h="497019">
                  <a:moveTo>
                    <a:pt x="2270999" y="229393"/>
                  </a:moveTo>
                  <a:lnTo>
                    <a:pt x="2228943" y="323699"/>
                  </a:lnTo>
                  <a:lnTo>
                    <a:pt x="2311780" y="324974"/>
                  </a:lnTo>
                  <a:close/>
                  <a:moveTo>
                    <a:pt x="703475" y="219199"/>
                  </a:moveTo>
                  <a:lnTo>
                    <a:pt x="661419" y="313505"/>
                  </a:lnTo>
                  <a:lnTo>
                    <a:pt x="744256" y="314779"/>
                  </a:lnTo>
                  <a:close/>
                  <a:moveTo>
                    <a:pt x="3801565" y="123618"/>
                  </a:moveTo>
                  <a:lnTo>
                    <a:pt x="3800291" y="247236"/>
                  </a:lnTo>
                  <a:lnTo>
                    <a:pt x="3834700" y="247236"/>
                  </a:lnTo>
                  <a:lnTo>
                    <a:pt x="3865285" y="247236"/>
                  </a:lnTo>
                  <a:cubicBezTo>
                    <a:pt x="3899695" y="248510"/>
                    <a:pt x="3926458" y="219199"/>
                    <a:pt x="3926458" y="184790"/>
                  </a:cubicBezTo>
                  <a:cubicBezTo>
                    <a:pt x="3926458" y="168223"/>
                    <a:pt x="3920086" y="154204"/>
                    <a:pt x="3908616" y="141460"/>
                  </a:cubicBezTo>
                  <a:cubicBezTo>
                    <a:pt x="3897146" y="129990"/>
                    <a:pt x="3874206" y="123618"/>
                    <a:pt x="3852541" y="123618"/>
                  </a:cubicBezTo>
                  <a:close/>
                  <a:moveTo>
                    <a:pt x="4910301" y="38232"/>
                  </a:moveTo>
                  <a:cubicBezTo>
                    <a:pt x="4979119" y="38232"/>
                    <a:pt x="5035194" y="70093"/>
                    <a:pt x="5070877" y="105776"/>
                  </a:cubicBezTo>
                  <a:lnTo>
                    <a:pt x="5005882" y="169496"/>
                  </a:lnTo>
                  <a:cubicBezTo>
                    <a:pt x="4979119" y="142734"/>
                    <a:pt x="4947259" y="128716"/>
                    <a:pt x="4910301" y="128716"/>
                  </a:cubicBezTo>
                  <a:cubicBezTo>
                    <a:pt x="4872069" y="128716"/>
                    <a:pt x="4840208" y="141460"/>
                    <a:pt x="4813446" y="168222"/>
                  </a:cubicBezTo>
                  <a:cubicBezTo>
                    <a:pt x="4786684" y="194985"/>
                    <a:pt x="4772665" y="226845"/>
                    <a:pt x="4772665" y="265077"/>
                  </a:cubicBezTo>
                  <a:cubicBezTo>
                    <a:pt x="4772665" y="303309"/>
                    <a:pt x="4785409" y="335170"/>
                    <a:pt x="4812172" y="361932"/>
                  </a:cubicBezTo>
                  <a:cubicBezTo>
                    <a:pt x="4838934" y="388695"/>
                    <a:pt x="4870795" y="402714"/>
                    <a:pt x="4907753" y="402714"/>
                  </a:cubicBezTo>
                  <a:cubicBezTo>
                    <a:pt x="4966375" y="402714"/>
                    <a:pt x="5010980" y="367030"/>
                    <a:pt x="5031370" y="324975"/>
                  </a:cubicBezTo>
                  <a:lnTo>
                    <a:pt x="4902655" y="323700"/>
                  </a:lnTo>
                  <a:lnTo>
                    <a:pt x="4902655" y="237040"/>
                  </a:lnTo>
                  <a:lnTo>
                    <a:pt x="5133323" y="238315"/>
                  </a:lnTo>
                  <a:cubicBezTo>
                    <a:pt x="5139695" y="322426"/>
                    <a:pt x="5111658" y="383598"/>
                    <a:pt x="5067054" y="426927"/>
                  </a:cubicBezTo>
                  <a:cubicBezTo>
                    <a:pt x="5022450" y="471532"/>
                    <a:pt x="4967649" y="493197"/>
                    <a:pt x="4905204" y="491922"/>
                  </a:cubicBezTo>
                  <a:cubicBezTo>
                    <a:pt x="4841483" y="491922"/>
                    <a:pt x="4787958" y="468983"/>
                    <a:pt x="4744628" y="424378"/>
                  </a:cubicBezTo>
                  <a:cubicBezTo>
                    <a:pt x="4700023" y="379774"/>
                    <a:pt x="4678359" y="326249"/>
                    <a:pt x="4678359" y="262529"/>
                  </a:cubicBezTo>
                  <a:cubicBezTo>
                    <a:pt x="4678359" y="200083"/>
                    <a:pt x="4701298" y="146557"/>
                    <a:pt x="4745903" y="101953"/>
                  </a:cubicBezTo>
                  <a:cubicBezTo>
                    <a:pt x="4793056" y="59898"/>
                    <a:pt x="4846580" y="36958"/>
                    <a:pt x="4910301" y="38232"/>
                  </a:cubicBezTo>
                  <a:close/>
                  <a:moveTo>
                    <a:pt x="4099777" y="35683"/>
                  </a:moveTo>
                  <a:lnTo>
                    <a:pt x="4190260" y="35683"/>
                  </a:lnTo>
                  <a:lnTo>
                    <a:pt x="4187712" y="485550"/>
                  </a:lnTo>
                  <a:lnTo>
                    <a:pt x="4097228" y="485550"/>
                  </a:lnTo>
                  <a:close/>
                  <a:moveTo>
                    <a:pt x="3712356" y="33135"/>
                  </a:moveTo>
                  <a:lnTo>
                    <a:pt x="3858913" y="34409"/>
                  </a:lnTo>
                  <a:cubicBezTo>
                    <a:pt x="3908616" y="34409"/>
                    <a:pt x="3949397" y="53526"/>
                    <a:pt x="3976159" y="80288"/>
                  </a:cubicBezTo>
                  <a:cubicBezTo>
                    <a:pt x="4002922" y="108325"/>
                    <a:pt x="4019489" y="132539"/>
                    <a:pt x="4019489" y="182241"/>
                  </a:cubicBezTo>
                  <a:lnTo>
                    <a:pt x="4019489" y="193711"/>
                  </a:lnTo>
                  <a:cubicBezTo>
                    <a:pt x="4019489" y="224296"/>
                    <a:pt x="4009294" y="252333"/>
                    <a:pt x="3990178" y="279096"/>
                  </a:cubicBezTo>
                  <a:cubicBezTo>
                    <a:pt x="3973610" y="300761"/>
                    <a:pt x="3962141" y="310956"/>
                    <a:pt x="3936653" y="319877"/>
                  </a:cubicBezTo>
                  <a:lnTo>
                    <a:pt x="4039880" y="483001"/>
                  </a:lnTo>
                  <a:lnTo>
                    <a:pt x="3929006" y="481727"/>
                  </a:lnTo>
                  <a:lnTo>
                    <a:pt x="3801565" y="281645"/>
                  </a:lnTo>
                  <a:lnTo>
                    <a:pt x="3800291" y="480453"/>
                  </a:lnTo>
                  <a:lnTo>
                    <a:pt x="3709808" y="480453"/>
                  </a:lnTo>
                  <a:close/>
                  <a:moveTo>
                    <a:pt x="3273959" y="31860"/>
                  </a:moveTo>
                  <a:lnTo>
                    <a:pt x="3364442" y="31860"/>
                  </a:lnTo>
                  <a:lnTo>
                    <a:pt x="3363168" y="303309"/>
                  </a:lnTo>
                  <a:cubicBezTo>
                    <a:pt x="3363168" y="351737"/>
                    <a:pt x="3403949" y="393792"/>
                    <a:pt x="3453650" y="393792"/>
                  </a:cubicBezTo>
                  <a:cubicBezTo>
                    <a:pt x="3503353" y="393792"/>
                    <a:pt x="3545408" y="353011"/>
                    <a:pt x="3545408" y="304584"/>
                  </a:cubicBezTo>
                  <a:lnTo>
                    <a:pt x="3546682" y="33134"/>
                  </a:lnTo>
                  <a:lnTo>
                    <a:pt x="3637166" y="33134"/>
                  </a:lnTo>
                  <a:lnTo>
                    <a:pt x="3635891" y="305858"/>
                  </a:lnTo>
                  <a:cubicBezTo>
                    <a:pt x="3635891" y="355560"/>
                    <a:pt x="3618050" y="398890"/>
                    <a:pt x="3582366" y="434574"/>
                  </a:cubicBezTo>
                  <a:cubicBezTo>
                    <a:pt x="3546682" y="470257"/>
                    <a:pt x="3503353" y="486824"/>
                    <a:pt x="3453650" y="486824"/>
                  </a:cubicBezTo>
                  <a:cubicBezTo>
                    <a:pt x="3402674" y="486824"/>
                    <a:pt x="3360619" y="468982"/>
                    <a:pt x="3324935" y="433299"/>
                  </a:cubicBezTo>
                  <a:cubicBezTo>
                    <a:pt x="3289252" y="397616"/>
                    <a:pt x="3272684" y="354286"/>
                    <a:pt x="3272684" y="304584"/>
                  </a:cubicBezTo>
                  <a:close/>
                  <a:moveTo>
                    <a:pt x="2905655" y="28037"/>
                  </a:moveTo>
                  <a:lnTo>
                    <a:pt x="3217885" y="30586"/>
                  </a:lnTo>
                  <a:lnTo>
                    <a:pt x="3217885" y="119794"/>
                  </a:lnTo>
                  <a:lnTo>
                    <a:pt x="3107012" y="118520"/>
                  </a:lnTo>
                  <a:lnTo>
                    <a:pt x="3104463" y="477903"/>
                  </a:lnTo>
                  <a:lnTo>
                    <a:pt x="3013980" y="477903"/>
                  </a:lnTo>
                  <a:lnTo>
                    <a:pt x="3016529" y="118520"/>
                  </a:lnTo>
                  <a:lnTo>
                    <a:pt x="2905655" y="117246"/>
                  </a:lnTo>
                  <a:close/>
                  <a:moveTo>
                    <a:pt x="4264176" y="26762"/>
                  </a:moveTo>
                  <a:lnTo>
                    <a:pt x="4533076" y="286742"/>
                  </a:lnTo>
                  <a:lnTo>
                    <a:pt x="4534350" y="36957"/>
                  </a:lnTo>
                  <a:lnTo>
                    <a:pt x="4624834" y="36957"/>
                  </a:lnTo>
                  <a:lnTo>
                    <a:pt x="4622285" y="497019"/>
                  </a:lnTo>
                  <a:lnTo>
                    <a:pt x="4353385" y="237040"/>
                  </a:lnTo>
                  <a:lnTo>
                    <a:pt x="4352110" y="486824"/>
                  </a:lnTo>
                  <a:lnTo>
                    <a:pt x="4261627" y="486824"/>
                  </a:lnTo>
                  <a:close/>
                  <a:moveTo>
                    <a:pt x="2703024" y="22939"/>
                  </a:moveTo>
                  <a:lnTo>
                    <a:pt x="2703024" y="24213"/>
                  </a:lnTo>
                  <a:cubicBezTo>
                    <a:pt x="2771841" y="24213"/>
                    <a:pt x="2827916" y="56074"/>
                    <a:pt x="2864873" y="91757"/>
                  </a:cubicBezTo>
                  <a:lnTo>
                    <a:pt x="2799879" y="155478"/>
                  </a:lnTo>
                  <a:cubicBezTo>
                    <a:pt x="2773116" y="128715"/>
                    <a:pt x="2741256" y="114697"/>
                    <a:pt x="2703024" y="114697"/>
                  </a:cubicBezTo>
                  <a:cubicBezTo>
                    <a:pt x="2664791" y="114697"/>
                    <a:pt x="2632931" y="127441"/>
                    <a:pt x="2606168" y="154203"/>
                  </a:cubicBezTo>
                  <a:cubicBezTo>
                    <a:pt x="2579406" y="180966"/>
                    <a:pt x="2565387" y="212826"/>
                    <a:pt x="2565387" y="251059"/>
                  </a:cubicBezTo>
                  <a:cubicBezTo>
                    <a:pt x="2565387" y="289291"/>
                    <a:pt x="2578131" y="321151"/>
                    <a:pt x="2604894" y="347913"/>
                  </a:cubicBezTo>
                  <a:cubicBezTo>
                    <a:pt x="2631656" y="374676"/>
                    <a:pt x="2663517" y="388695"/>
                    <a:pt x="2700475" y="388695"/>
                  </a:cubicBezTo>
                  <a:cubicBezTo>
                    <a:pt x="2738707" y="388695"/>
                    <a:pt x="2770567" y="375951"/>
                    <a:pt x="2797330" y="349188"/>
                  </a:cubicBezTo>
                  <a:lnTo>
                    <a:pt x="2861050" y="414183"/>
                  </a:lnTo>
                  <a:cubicBezTo>
                    <a:pt x="2826641" y="449866"/>
                    <a:pt x="2771841" y="479178"/>
                    <a:pt x="2700475" y="479178"/>
                  </a:cubicBezTo>
                  <a:cubicBezTo>
                    <a:pt x="2638028" y="479178"/>
                    <a:pt x="2584503" y="456238"/>
                    <a:pt x="2539899" y="411634"/>
                  </a:cubicBezTo>
                  <a:cubicBezTo>
                    <a:pt x="2495294" y="367030"/>
                    <a:pt x="2473630" y="312230"/>
                    <a:pt x="2473630" y="249784"/>
                  </a:cubicBezTo>
                  <a:cubicBezTo>
                    <a:pt x="2473630" y="187338"/>
                    <a:pt x="2496569" y="133813"/>
                    <a:pt x="2541174" y="89208"/>
                  </a:cubicBezTo>
                  <a:cubicBezTo>
                    <a:pt x="2585778" y="44604"/>
                    <a:pt x="2640577" y="22939"/>
                    <a:pt x="2703024" y="22939"/>
                  </a:cubicBezTo>
                  <a:close/>
                  <a:moveTo>
                    <a:pt x="1841522" y="21665"/>
                  </a:moveTo>
                  <a:lnTo>
                    <a:pt x="2111697" y="21665"/>
                  </a:lnTo>
                  <a:lnTo>
                    <a:pt x="2111697" y="112148"/>
                  </a:lnTo>
                  <a:lnTo>
                    <a:pt x="1930731" y="110874"/>
                  </a:lnTo>
                  <a:lnTo>
                    <a:pt x="1930731" y="201356"/>
                  </a:lnTo>
                  <a:lnTo>
                    <a:pt x="2065819" y="202631"/>
                  </a:lnTo>
                  <a:lnTo>
                    <a:pt x="2065819" y="293114"/>
                  </a:lnTo>
                  <a:lnTo>
                    <a:pt x="1930731" y="291840"/>
                  </a:lnTo>
                  <a:lnTo>
                    <a:pt x="1929457" y="472806"/>
                  </a:lnTo>
                  <a:lnTo>
                    <a:pt x="1838973" y="472806"/>
                  </a:lnTo>
                  <a:close/>
                  <a:moveTo>
                    <a:pt x="1401851" y="19116"/>
                  </a:moveTo>
                  <a:lnTo>
                    <a:pt x="1492335" y="19116"/>
                  </a:lnTo>
                  <a:lnTo>
                    <a:pt x="1491060" y="290565"/>
                  </a:lnTo>
                  <a:cubicBezTo>
                    <a:pt x="1491060" y="338993"/>
                    <a:pt x="1531841" y="381048"/>
                    <a:pt x="1581543" y="381048"/>
                  </a:cubicBezTo>
                  <a:cubicBezTo>
                    <a:pt x="1631245" y="382323"/>
                    <a:pt x="1673300" y="340267"/>
                    <a:pt x="1673300" y="291840"/>
                  </a:cubicBezTo>
                  <a:lnTo>
                    <a:pt x="1674575" y="20390"/>
                  </a:lnTo>
                  <a:lnTo>
                    <a:pt x="1765058" y="20390"/>
                  </a:lnTo>
                  <a:lnTo>
                    <a:pt x="1763784" y="293114"/>
                  </a:lnTo>
                  <a:cubicBezTo>
                    <a:pt x="1763784" y="342816"/>
                    <a:pt x="1745942" y="386146"/>
                    <a:pt x="1710258" y="421830"/>
                  </a:cubicBezTo>
                  <a:cubicBezTo>
                    <a:pt x="1674575" y="457513"/>
                    <a:pt x="1631245" y="474080"/>
                    <a:pt x="1581543" y="474080"/>
                  </a:cubicBezTo>
                  <a:cubicBezTo>
                    <a:pt x="1530567" y="474080"/>
                    <a:pt x="1488511" y="456238"/>
                    <a:pt x="1452827" y="420555"/>
                  </a:cubicBezTo>
                  <a:cubicBezTo>
                    <a:pt x="1417144" y="384872"/>
                    <a:pt x="1400577" y="341542"/>
                    <a:pt x="1400577" y="291840"/>
                  </a:cubicBezTo>
                  <a:close/>
                  <a:moveTo>
                    <a:pt x="2272273" y="14018"/>
                  </a:moveTo>
                  <a:lnTo>
                    <a:pt x="2474904" y="474080"/>
                  </a:lnTo>
                  <a:lnTo>
                    <a:pt x="2376774" y="472806"/>
                  </a:lnTo>
                  <a:lnTo>
                    <a:pt x="2347463" y="403987"/>
                  </a:lnTo>
                  <a:lnTo>
                    <a:pt x="2193260" y="402713"/>
                  </a:lnTo>
                  <a:lnTo>
                    <a:pt x="2162674" y="470257"/>
                  </a:lnTo>
                  <a:lnTo>
                    <a:pt x="2064544" y="468982"/>
                  </a:lnTo>
                  <a:close/>
                  <a:moveTo>
                    <a:pt x="967278" y="5097"/>
                  </a:moveTo>
                  <a:lnTo>
                    <a:pt x="1236178" y="265077"/>
                  </a:lnTo>
                  <a:lnTo>
                    <a:pt x="1237453" y="15293"/>
                  </a:lnTo>
                  <a:lnTo>
                    <a:pt x="1327936" y="15293"/>
                  </a:lnTo>
                  <a:lnTo>
                    <a:pt x="1325387" y="475354"/>
                  </a:lnTo>
                  <a:lnTo>
                    <a:pt x="1056487" y="215375"/>
                  </a:lnTo>
                  <a:lnTo>
                    <a:pt x="1055212" y="465159"/>
                  </a:lnTo>
                  <a:lnTo>
                    <a:pt x="964729" y="465159"/>
                  </a:lnTo>
                  <a:close/>
                  <a:moveTo>
                    <a:pt x="704749" y="3823"/>
                  </a:moveTo>
                  <a:lnTo>
                    <a:pt x="907380" y="463885"/>
                  </a:lnTo>
                  <a:lnTo>
                    <a:pt x="809250" y="462611"/>
                  </a:lnTo>
                  <a:lnTo>
                    <a:pt x="779939" y="393792"/>
                  </a:lnTo>
                  <a:lnTo>
                    <a:pt x="625735" y="392518"/>
                  </a:lnTo>
                  <a:lnTo>
                    <a:pt x="595150" y="460062"/>
                  </a:lnTo>
                  <a:lnTo>
                    <a:pt x="497020" y="458787"/>
                  </a:lnTo>
                  <a:close/>
                  <a:moveTo>
                    <a:pt x="2549" y="0"/>
                  </a:moveTo>
                  <a:lnTo>
                    <a:pt x="221748" y="302035"/>
                  </a:lnTo>
                  <a:lnTo>
                    <a:pt x="443495" y="1274"/>
                  </a:lnTo>
                  <a:lnTo>
                    <a:pt x="440946" y="461336"/>
                  </a:lnTo>
                  <a:lnTo>
                    <a:pt x="350463" y="461336"/>
                  </a:lnTo>
                  <a:lnTo>
                    <a:pt x="351737" y="275273"/>
                  </a:lnTo>
                  <a:lnTo>
                    <a:pt x="220473" y="453690"/>
                  </a:lnTo>
                  <a:lnTo>
                    <a:pt x="91758" y="273998"/>
                  </a:lnTo>
                  <a:lnTo>
                    <a:pt x="90483" y="460062"/>
                  </a:lnTo>
                  <a:lnTo>
                    <a:pt x="0" y="460062"/>
                  </a:ln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  <p:sp>
          <p:nvSpPr>
            <p:cNvPr id="50" name="One Team Built to Win">
              <a:extLst>
                <a:ext uri="{FF2B5EF4-FFF2-40B4-BE49-F238E27FC236}">
                  <a16:creationId xmlns:a16="http://schemas.microsoft.com/office/drawing/2014/main" id="{045DE0A5-E4A7-4155-AEB3-DF48D315D7B4}"/>
                </a:ext>
              </a:extLst>
            </p:cNvPr>
            <p:cNvSpPr/>
            <p:nvPr/>
          </p:nvSpPr>
          <p:spPr>
            <a:xfrm>
              <a:off x="5808229" y="5835864"/>
              <a:ext cx="7441278" cy="513588"/>
            </a:xfrm>
            <a:custGeom>
              <a:avLst/>
              <a:gdLst>
                <a:gd name="connsiteX0" fmla="*/ 3700886 w 7441278"/>
                <a:gd name="connsiteY0" fmla="*/ 282918 h 513588"/>
                <a:gd name="connsiteX1" fmla="*/ 3699611 w 7441278"/>
                <a:gd name="connsiteY1" fmla="*/ 392518 h 513588"/>
                <a:gd name="connsiteX2" fmla="*/ 3717453 w 7441278"/>
                <a:gd name="connsiteY2" fmla="*/ 392518 h 513588"/>
                <a:gd name="connsiteX3" fmla="*/ 3776075 w 7441278"/>
                <a:gd name="connsiteY3" fmla="*/ 392518 h 513588"/>
                <a:gd name="connsiteX4" fmla="*/ 3829601 w 7441278"/>
                <a:gd name="connsiteY4" fmla="*/ 340267 h 513588"/>
                <a:gd name="connsiteX5" fmla="*/ 3777350 w 7441278"/>
                <a:gd name="connsiteY5" fmla="*/ 284193 h 513588"/>
                <a:gd name="connsiteX6" fmla="*/ 3700886 w 7441278"/>
                <a:gd name="connsiteY6" fmla="*/ 282918 h 513588"/>
                <a:gd name="connsiteX7" fmla="*/ 3345325 w 7441278"/>
                <a:gd name="connsiteY7" fmla="*/ 268900 h 513588"/>
                <a:gd name="connsiteX8" fmla="*/ 3405223 w 7441278"/>
                <a:gd name="connsiteY8" fmla="*/ 328797 h 513588"/>
                <a:gd name="connsiteX9" fmla="*/ 3344051 w 7441278"/>
                <a:gd name="connsiteY9" fmla="*/ 388694 h 513588"/>
                <a:gd name="connsiteX10" fmla="*/ 3285428 w 7441278"/>
                <a:gd name="connsiteY10" fmla="*/ 328797 h 513588"/>
                <a:gd name="connsiteX11" fmla="*/ 3345325 w 7441278"/>
                <a:gd name="connsiteY11" fmla="*/ 268900 h 513588"/>
                <a:gd name="connsiteX12" fmla="*/ 2330896 w 7441278"/>
                <a:gd name="connsiteY12" fmla="*/ 228119 h 513588"/>
                <a:gd name="connsiteX13" fmla="*/ 2288840 w 7441278"/>
                <a:gd name="connsiteY13" fmla="*/ 322425 h 513588"/>
                <a:gd name="connsiteX14" fmla="*/ 2371677 w 7441278"/>
                <a:gd name="connsiteY14" fmla="*/ 323700 h 513588"/>
                <a:gd name="connsiteX15" fmla="*/ 5880127 w 7441278"/>
                <a:gd name="connsiteY15" fmla="*/ 133813 h 513588"/>
                <a:gd name="connsiteX16" fmla="*/ 5781997 w 7441278"/>
                <a:gd name="connsiteY16" fmla="*/ 173319 h 513588"/>
                <a:gd name="connsiteX17" fmla="*/ 5741216 w 7441278"/>
                <a:gd name="connsiteY17" fmla="*/ 270174 h 513588"/>
                <a:gd name="connsiteX18" fmla="*/ 5780723 w 7441278"/>
                <a:gd name="connsiteY18" fmla="*/ 367029 h 513588"/>
                <a:gd name="connsiteX19" fmla="*/ 5877578 w 7441278"/>
                <a:gd name="connsiteY19" fmla="*/ 407810 h 513588"/>
                <a:gd name="connsiteX20" fmla="*/ 5974433 w 7441278"/>
                <a:gd name="connsiteY20" fmla="*/ 368304 h 513588"/>
                <a:gd name="connsiteX21" fmla="*/ 6015214 w 7441278"/>
                <a:gd name="connsiteY21" fmla="*/ 271449 h 513588"/>
                <a:gd name="connsiteX22" fmla="*/ 5975707 w 7441278"/>
                <a:gd name="connsiteY22" fmla="*/ 174594 h 513588"/>
                <a:gd name="connsiteX23" fmla="*/ 5880127 w 7441278"/>
                <a:gd name="connsiteY23" fmla="*/ 133813 h 513588"/>
                <a:gd name="connsiteX24" fmla="*/ 3700886 w 7441278"/>
                <a:gd name="connsiteY24" fmla="*/ 119794 h 513588"/>
                <a:gd name="connsiteX25" fmla="*/ 3700886 w 7441278"/>
                <a:gd name="connsiteY25" fmla="*/ 202631 h 513588"/>
                <a:gd name="connsiteX26" fmla="*/ 3735295 w 7441278"/>
                <a:gd name="connsiteY26" fmla="*/ 200082 h 513588"/>
                <a:gd name="connsiteX27" fmla="*/ 3774801 w 7441278"/>
                <a:gd name="connsiteY27" fmla="*/ 159301 h 513588"/>
                <a:gd name="connsiteX28" fmla="*/ 3736569 w 7441278"/>
                <a:gd name="connsiteY28" fmla="*/ 119794 h 513588"/>
                <a:gd name="connsiteX29" fmla="*/ 230668 w 7441278"/>
                <a:gd name="connsiteY29" fmla="*/ 95581 h 513588"/>
                <a:gd name="connsiteX30" fmla="*/ 132539 w 7441278"/>
                <a:gd name="connsiteY30" fmla="*/ 135087 h 513588"/>
                <a:gd name="connsiteX31" fmla="*/ 91758 w 7441278"/>
                <a:gd name="connsiteY31" fmla="*/ 231942 h 513588"/>
                <a:gd name="connsiteX32" fmla="*/ 131264 w 7441278"/>
                <a:gd name="connsiteY32" fmla="*/ 328797 h 513588"/>
                <a:gd name="connsiteX33" fmla="*/ 228120 w 7441278"/>
                <a:gd name="connsiteY33" fmla="*/ 369579 h 513588"/>
                <a:gd name="connsiteX34" fmla="*/ 324974 w 7441278"/>
                <a:gd name="connsiteY34" fmla="*/ 330072 h 513588"/>
                <a:gd name="connsiteX35" fmla="*/ 365756 w 7441278"/>
                <a:gd name="connsiteY35" fmla="*/ 233217 h 513588"/>
                <a:gd name="connsiteX36" fmla="*/ 326249 w 7441278"/>
                <a:gd name="connsiteY36" fmla="*/ 136362 h 513588"/>
                <a:gd name="connsiteX37" fmla="*/ 230668 w 7441278"/>
                <a:gd name="connsiteY37" fmla="*/ 95581 h 513588"/>
                <a:gd name="connsiteX38" fmla="*/ 6917495 w 7441278"/>
                <a:gd name="connsiteY38" fmla="*/ 52251 h 513588"/>
                <a:gd name="connsiteX39" fmla="*/ 7007979 w 7441278"/>
                <a:gd name="connsiteY39" fmla="*/ 52251 h 513588"/>
                <a:gd name="connsiteX40" fmla="*/ 7005430 w 7441278"/>
                <a:gd name="connsiteY40" fmla="*/ 502117 h 513588"/>
                <a:gd name="connsiteX41" fmla="*/ 6914947 w 7441278"/>
                <a:gd name="connsiteY41" fmla="*/ 502117 h 513588"/>
                <a:gd name="connsiteX42" fmla="*/ 6332542 w 7441278"/>
                <a:gd name="connsiteY42" fmla="*/ 48427 h 513588"/>
                <a:gd name="connsiteX43" fmla="*/ 6429397 w 7441278"/>
                <a:gd name="connsiteY43" fmla="*/ 49701 h 513588"/>
                <a:gd name="connsiteX44" fmla="*/ 6510959 w 7441278"/>
                <a:gd name="connsiteY44" fmla="*/ 262528 h 513588"/>
                <a:gd name="connsiteX45" fmla="*/ 6596345 w 7441278"/>
                <a:gd name="connsiteY45" fmla="*/ 50976 h 513588"/>
                <a:gd name="connsiteX46" fmla="*/ 6677907 w 7441278"/>
                <a:gd name="connsiteY46" fmla="*/ 263802 h 513588"/>
                <a:gd name="connsiteX47" fmla="*/ 6762018 w 7441278"/>
                <a:gd name="connsiteY47" fmla="*/ 52250 h 513588"/>
                <a:gd name="connsiteX48" fmla="*/ 6860147 w 7441278"/>
                <a:gd name="connsiteY48" fmla="*/ 52250 h 513588"/>
                <a:gd name="connsiteX49" fmla="*/ 6676633 w 7441278"/>
                <a:gd name="connsiteY49" fmla="*/ 511038 h 513588"/>
                <a:gd name="connsiteX50" fmla="*/ 6593796 w 7441278"/>
                <a:gd name="connsiteY50" fmla="*/ 286742 h 513588"/>
                <a:gd name="connsiteX51" fmla="*/ 6509684 w 7441278"/>
                <a:gd name="connsiteY51" fmla="*/ 509763 h 513588"/>
                <a:gd name="connsiteX52" fmla="*/ 7080621 w 7441278"/>
                <a:gd name="connsiteY52" fmla="*/ 43330 h 513588"/>
                <a:gd name="connsiteX53" fmla="*/ 7349521 w 7441278"/>
                <a:gd name="connsiteY53" fmla="*/ 303310 h 513588"/>
                <a:gd name="connsiteX54" fmla="*/ 7350795 w 7441278"/>
                <a:gd name="connsiteY54" fmla="*/ 53525 h 513588"/>
                <a:gd name="connsiteX55" fmla="*/ 7441278 w 7441278"/>
                <a:gd name="connsiteY55" fmla="*/ 53525 h 513588"/>
                <a:gd name="connsiteX56" fmla="*/ 7438730 w 7441278"/>
                <a:gd name="connsiteY56" fmla="*/ 513588 h 513588"/>
                <a:gd name="connsiteX57" fmla="*/ 7169830 w 7441278"/>
                <a:gd name="connsiteY57" fmla="*/ 253608 h 513588"/>
                <a:gd name="connsiteX58" fmla="*/ 7168555 w 7441278"/>
                <a:gd name="connsiteY58" fmla="*/ 503392 h 513588"/>
                <a:gd name="connsiteX59" fmla="*/ 7078072 w 7441278"/>
                <a:gd name="connsiteY59" fmla="*/ 503392 h 513588"/>
                <a:gd name="connsiteX60" fmla="*/ 5877578 w 7441278"/>
                <a:gd name="connsiteY60" fmla="*/ 42055 h 513588"/>
                <a:gd name="connsiteX61" fmla="*/ 6039428 w 7441278"/>
                <a:gd name="connsiteY61" fmla="*/ 110873 h 513588"/>
                <a:gd name="connsiteX62" fmla="*/ 6105697 w 7441278"/>
                <a:gd name="connsiteY62" fmla="*/ 272723 h 513588"/>
                <a:gd name="connsiteX63" fmla="*/ 6036879 w 7441278"/>
                <a:gd name="connsiteY63" fmla="*/ 433299 h 513588"/>
                <a:gd name="connsiteX64" fmla="*/ 5875029 w 7441278"/>
                <a:gd name="connsiteY64" fmla="*/ 498294 h 513588"/>
                <a:gd name="connsiteX65" fmla="*/ 5714453 w 7441278"/>
                <a:gd name="connsiteY65" fmla="*/ 430750 h 513588"/>
                <a:gd name="connsiteX66" fmla="*/ 5648184 w 7441278"/>
                <a:gd name="connsiteY66" fmla="*/ 268900 h 513588"/>
                <a:gd name="connsiteX67" fmla="*/ 5715728 w 7441278"/>
                <a:gd name="connsiteY67" fmla="*/ 108324 h 513588"/>
                <a:gd name="connsiteX68" fmla="*/ 5877578 w 7441278"/>
                <a:gd name="connsiteY68" fmla="*/ 42055 h 513588"/>
                <a:gd name="connsiteX69" fmla="*/ 5342325 w 7441278"/>
                <a:gd name="connsiteY69" fmla="*/ 42055 h 513588"/>
                <a:gd name="connsiteX70" fmla="*/ 5654555 w 7441278"/>
                <a:gd name="connsiteY70" fmla="*/ 44604 h 513588"/>
                <a:gd name="connsiteX71" fmla="*/ 5654555 w 7441278"/>
                <a:gd name="connsiteY71" fmla="*/ 133813 h 513588"/>
                <a:gd name="connsiteX72" fmla="*/ 5543682 w 7441278"/>
                <a:gd name="connsiteY72" fmla="*/ 132538 h 513588"/>
                <a:gd name="connsiteX73" fmla="*/ 5541133 w 7441278"/>
                <a:gd name="connsiteY73" fmla="*/ 491922 h 513588"/>
                <a:gd name="connsiteX74" fmla="*/ 5450650 w 7441278"/>
                <a:gd name="connsiteY74" fmla="*/ 491922 h 513588"/>
                <a:gd name="connsiteX75" fmla="*/ 5453199 w 7441278"/>
                <a:gd name="connsiteY75" fmla="*/ 132538 h 513588"/>
                <a:gd name="connsiteX76" fmla="*/ 5342325 w 7441278"/>
                <a:gd name="connsiteY76" fmla="*/ 131264 h 513588"/>
                <a:gd name="connsiteX77" fmla="*/ 4804524 w 7441278"/>
                <a:gd name="connsiteY77" fmla="*/ 38232 h 513588"/>
                <a:gd name="connsiteX78" fmla="*/ 5116754 w 7441278"/>
                <a:gd name="connsiteY78" fmla="*/ 40781 h 513588"/>
                <a:gd name="connsiteX79" fmla="*/ 5116754 w 7441278"/>
                <a:gd name="connsiteY79" fmla="*/ 129989 h 513588"/>
                <a:gd name="connsiteX80" fmla="*/ 5005881 w 7441278"/>
                <a:gd name="connsiteY80" fmla="*/ 128715 h 513588"/>
                <a:gd name="connsiteX81" fmla="*/ 5003332 w 7441278"/>
                <a:gd name="connsiteY81" fmla="*/ 488099 h 513588"/>
                <a:gd name="connsiteX82" fmla="*/ 4912849 w 7441278"/>
                <a:gd name="connsiteY82" fmla="*/ 488099 h 513588"/>
                <a:gd name="connsiteX83" fmla="*/ 4915398 w 7441278"/>
                <a:gd name="connsiteY83" fmla="*/ 128715 h 513588"/>
                <a:gd name="connsiteX84" fmla="*/ 4804524 w 7441278"/>
                <a:gd name="connsiteY84" fmla="*/ 127441 h 513588"/>
                <a:gd name="connsiteX85" fmla="*/ 4577680 w 7441278"/>
                <a:gd name="connsiteY85" fmla="*/ 36957 h 513588"/>
                <a:gd name="connsiteX86" fmla="*/ 4668163 w 7441278"/>
                <a:gd name="connsiteY86" fmla="*/ 38231 h 513588"/>
                <a:gd name="connsiteX87" fmla="*/ 4665615 w 7441278"/>
                <a:gd name="connsiteY87" fmla="*/ 397615 h 513588"/>
                <a:gd name="connsiteX88" fmla="*/ 4846580 w 7441278"/>
                <a:gd name="connsiteY88" fmla="*/ 398889 h 513588"/>
                <a:gd name="connsiteX89" fmla="*/ 4846580 w 7441278"/>
                <a:gd name="connsiteY89" fmla="*/ 488098 h 513588"/>
                <a:gd name="connsiteX90" fmla="*/ 4575131 w 7441278"/>
                <a:gd name="connsiteY90" fmla="*/ 486823 h 513588"/>
                <a:gd name="connsiteX91" fmla="*/ 4413280 w 7441278"/>
                <a:gd name="connsiteY91" fmla="*/ 35683 h 513588"/>
                <a:gd name="connsiteX92" fmla="*/ 4503764 w 7441278"/>
                <a:gd name="connsiteY92" fmla="*/ 35683 h 513588"/>
                <a:gd name="connsiteX93" fmla="*/ 4501215 w 7441278"/>
                <a:gd name="connsiteY93" fmla="*/ 485550 h 513588"/>
                <a:gd name="connsiteX94" fmla="*/ 4410732 w 7441278"/>
                <a:gd name="connsiteY94" fmla="*/ 485550 h 513588"/>
                <a:gd name="connsiteX95" fmla="*/ 3976158 w 7441278"/>
                <a:gd name="connsiteY95" fmla="*/ 34408 h 513588"/>
                <a:gd name="connsiteX96" fmla="*/ 4066642 w 7441278"/>
                <a:gd name="connsiteY96" fmla="*/ 34408 h 513588"/>
                <a:gd name="connsiteX97" fmla="*/ 4065367 w 7441278"/>
                <a:gd name="connsiteY97" fmla="*/ 305858 h 513588"/>
                <a:gd name="connsiteX98" fmla="*/ 4155850 w 7441278"/>
                <a:gd name="connsiteY98" fmla="*/ 396341 h 513588"/>
                <a:gd name="connsiteX99" fmla="*/ 4247607 w 7441278"/>
                <a:gd name="connsiteY99" fmla="*/ 307132 h 513588"/>
                <a:gd name="connsiteX100" fmla="*/ 4248882 w 7441278"/>
                <a:gd name="connsiteY100" fmla="*/ 35682 h 513588"/>
                <a:gd name="connsiteX101" fmla="*/ 4339365 w 7441278"/>
                <a:gd name="connsiteY101" fmla="*/ 35682 h 513588"/>
                <a:gd name="connsiteX102" fmla="*/ 4338091 w 7441278"/>
                <a:gd name="connsiteY102" fmla="*/ 308406 h 513588"/>
                <a:gd name="connsiteX103" fmla="*/ 4284565 w 7441278"/>
                <a:gd name="connsiteY103" fmla="*/ 437122 h 513588"/>
                <a:gd name="connsiteX104" fmla="*/ 4155850 w 7441278"/>
                <a:gd name="connsiteY104" fmla="*/ 489372 h 513588"/>
                <a:gd name="connsiteX105" fmla="*/ 4027134 w 7441278"/>
                <a:gd name="connsiteY105" fmla="*/ 435847 h 513588"/>
                <a:gd name="connsiteX106" fmla="*/ 3974884 w 7441278"/>
                <a:gd name="connsiteY106" fmla="*/ 307132 h 513588"/>
                <a:gd name="connsiteX107" fmla="*/ 3611677 w 7441278"/>
                <a:gd name="connsiteY107" fmla="*/ 29311 h 513588"/>
                <a:gd name="connsiteX108" fmla="*/ 3705983 w 7441278"/>
                <a:gd name="connsiteY108" fmla="*/ 29311 h 513588"/>
                <a:gd name="connsiteX109" fmla="*/ 3737843 w 7441278"/>
                <a:gd name="connsiteY109" fmla="*/ 29311 h 513588"/>
                <a:gd name="connsiteX110" fmla="*/ 3827052 w 7441278"/>
                <a:gd name="connsiteY110" fmla="*/ 67543 h 513588"/>
                <a:gd name="connsiteX111" fmla="*/ 3862736 w 7441278"/>
                <a:gd name="connsiteY111" fmla="*/ 152929 h 513588"/>
                <a:gd name="connsiteX112" fmla="*/ 3842345 w 7441278"/>
                <a:gd name="connsiteY112" fmla="*/ 216649 h 513588"/>
                <a:gd name="connsiteX113" fmla="*/ 3876754 w 7441278"/>
                <a:gd name="connsiteY113" fmla="*/ 239589 h 513588"/>
                <a:gd name="connsiteX114" fmla="*/ 3917535 w 7441278"/>
                <a:gd name="connsiteY114" fmla="*/ 340267 h 513588"/>
                <a:gd name="connsiteX115" fmla="*/ 3875480 w 7441278"/>
                <a:gd name="connsiteY115" fmla="*/ 439671 h 513588"/>
                <a:gd name="connsiteX116" fmla="*/ 3776075 w 7441278"/>
                <a:gd name="connsiteY116" fmla="*/ 480452 h 513588"/>
                <a:gd name="connsiteX117" fmla="*/ 3609128 w 7441278"/>
                <a:gd name="connsiteY117" fmla="*/ 479178 h 513588"/>
                <a:gd name="connsiteX118" fmla="*/ 1818583 w 7441278"/>
                <a:gd name="connsiteY118" fmla="*/ 17841 h 513588"/>
                <a:gd name="connsiteX119" fmla="*/ 2087483 w 7441278"/>
                <a:gd name="connsiteY119" fmla="*/ 19115 h 513588"/>
                <a:gd name="connsiteX120" fmla="*/ 2087483 w 7441278"/>
                <a:gd name="connsiteY120" fmla="*/ 109599 h 513588"/>
                <a:gd name="connsiteX121" fmla="*/ 1906518 w 7441278"/>
                <a:gd name="connsiteY121" fmla="*/ 108324 h 513588"/>
                <a:gd name="connsiteX122" fmla="*/ 1906518 w 7441278"/>
                <a:gd name="connsiteY122" fmla="*/ 198807 h 513588"/>
                <a:gd name="connsiteX123" fmla="*/ 2041605 w 7441278"/>
                <a:gd name="connsiteY123" fmla="*/ 200081 h 513588"/>
                <a:gd name="connsiteX124" fmla="*/ 2041605 w 7441278"/>
                <a:gd name="connsiteY124" fmla="*/ 290565 h 513588"/>
                <a:gd name="connsiteX125" fmla="*/ 1906518 w 7441278"/>
                <a:gd name="connsiteY125" fmla="*/ 289290 h 513588"/>
                <a:gd name="connsiteX126" fmla="*/ 1906518 w 7441278"/>
                <a:gd name="connsiteY126" fmla="*/ 379773 h 513588"/>
                <a:gd name="connsiteX127" fmla="*/ 2087483 w 7441278"/>
                <a:gd name="connsiteY127" fmla="*/ 381048 h 513588"/>
                <a:gd name="connsiteX128" fmla="*/ 2087483 w 7441278"/>
                <a:gd name="connsiteY128" fmla="*/ 470256 h 513588"/>
                <a:gd name="connsiteX129" fmla="*/ 1816034 w 7441278"/>
                <a:gd name="connsiteY129" fmla="*/ 468982 h 513588"/>
                <a:gd name="connsiteX130" fmla="*/ 1446455 w 7441278"/>
                <a:gd name="connsiteY130" fmla="*/ 15292 h 513588"/>
                <a:gd name="connsiteX131" fmla="*/ 1758685 w 7441278"/>
                <a:gd name="connsiteY131" fmla="*/ 17841 h 513588"/>
                <a:gd name="connsiteX132" fmla="*/ 1758685 w 7441278"/>
                <a:gd name="connsiteY132" fmla="*/ 107050 h 513588"/>
                <a:gd name="connsiteX133" fmla="*/ 1647812 w 7441278"/>
                <a:gd name="connsiteY133" fmla="*/ 105775 h 513588"/>
                <a:gd name="connsiteX134" fmla="*/ 1645263 w 7441278"/>
                <a:gd name="connsiteY134" fmla="*/ 465158 h 513588"/>
                <a:gd name="connsiteX135" fmla="*/ 1554780 w 7441278"/>
                <a:gd name="connsiteY135" fmla="*/ 465158 h 513588"/>
                <a:gd name="connsiteX136" fmla="*/ 1557329 w 7441278"/>
                <a:gd name="connsiteY136" fmla="*/ 105775 h 513588"/>
                <a:gd name="connsiteX137" fmla="*/ 1446455 w 7441278"/>
                <a:gd name="connsiteY137" fmla="*/ 104501 h 513588"/>
                <a:gd name="connsiteX138" fmla="*/ 2593424 w 7441278"/>
                <a:gd name="connsiteY138" fmla="*/ 14018 h 513588"/>
                <a:gd name="connsiteX139" fmla="*/ 2812623 w 7441278"/>
                <a:gd name="connsiteY139" fmla="*/ 316053 h 513588"/>
                <a:gd name="connsiteX140" fmla="*/ 3034370 w 7441278"/>
                <a:gd name="connsiteY140" fmla="*/ 15292 h 513588"/>
                <a:gd name="connsiteX141" fmla="*/ 3031821 w 7441278"/>
                <a:gd name="connsiteY141" fmla="*/ 475354 h 513588"/>
                <a:gd name="connsiteX142" fmla="*/ 2941338 w 7441278"/>
                <a:gd name="connsiteY142" fmla="*/ 475354 h 513588"/>
                <a:gd name="connsiteX143" fmla="*/ 2942613 w 7441278"/>
                <a:gd name="connsiteY143" fmla="*/ 289290 h 513588"/>
                <a:gd name="connsiteX144" fmla="*/ 2811349 w 7441278"/>
                <a:gd name="connsiteY144" fmla="*/ 467708 h 513588"/>
                <a:gd name="connsiteX145" fmla="*/ 2682633 w 7441278"/>
                <a:gd name="connsiteY145" fmla="*/ 288016 h 513588"/>
                <a:gd name="connsiteX146" fmla="*/ 2681359 w 7441278"/>
                <a:gd name="connsiteY146" fmla="*/ 474080 h 513588"/>
                <a:gd name="connsiteX147" fmla="*/ 2590875 w 7441278"/>
                <a:gd name="connsiteY147" fmla="*/ 474080 h 513588"/>
                <a:gd name="connsiteX148" fmla="*/ 2332170 w 7441278"/>
                <a:gd name="connsiteY148" fmla="*/ 12744 h 513588"/>
                <a:gd name="connsiteX149" fmla="*/ 2534801 w 7441278"/>
                <a:gd name="connsiteY149" fmla="*/ 472806 h 513588"/>
                <a:gd name="connsiteX150" fmla="*/ 2436671 w 7441278"/>
                <a:gd name="connsiteY150" fmla="*/ 471531 h 513588"/>
                <a:gd name="connsiteX151" fmla="*/ 2407360 w 7441278"/>
                <a:gd name="connsiteY151" fmla="*/ 402713 h 513588"/>
                <a:gd name="connsiteX152" fmla="*/ 2253156 w 7441278"/>
                <a:gd name="connsiteY152" fmla="*/ 401439 h 513588"/>
                <a:gd name="connsiteX153" fmla="*/ 2222571 w 7441278"/>
                <a:gd name="connsiteY153" fmla="*/ 468983 h 513588"/>
                <a:gd name="connsiteX154" fmla="*/ 2124441 w 7441278"/>
                <a:gd name="connsiteY154" fmla="*/ 467708 h 513588"/>
                <a:gd name="connsiteX155" fmla="*/ 953258 w 7441278"/>
                <a:gd name="connsiteY155" fmla="*/ 12744 h 513588"/>
                <a:gd name="connsiteX156" fmla="*/ 1222159 w 7441278"/>
                <a:gd name="connsiteY156" fmla="*/ 14018 h 513588"/>
                <a:gd name="connsiteX157" fmla="*/ 1222159 w 7441278"/>
                <a:gd name="connsiteY157" fmla="*/ 104501 h 513588"/>
                <a:gd name="connsiteX158" fmla="*/ 1041193 w 7441278"/>
                <a:gd name="connsiteY158" fmla="*/ 103227 h 513588"/>
                <a:gd name="connsiteX159" fmla="*/ 1041193 w 7441278"/>
                <a:gd name="connsiteY159" fmla="*/ 193710 h 513588"/>
                <a:gd name="connsiteX160" fmla="*/ 1176280 w 7441278"/>
                <a:gd name="connsiteY160" fmla="*/ 194984 h 513588"/>
                <a:gd name="connsiteX161" fmla="*/ 1176280 w 7441278"/>
                <a:gd name="connsiteY161" fmla="*/ 285468 h 513588"/>
                <a:gd name="connsiteX162" fmla="*/ 1041193 w 7441278"/>
                <a:gd name="connsiteY162" fmla="*/ 284193 h 513588"/>
                <a:gd name="connsiteX163" fmla="*/ 1041193 w 7441278"/>
                <a:gd name="connsiteY163" fmla="*/ 374676 h 513588"/>
                <a:gd name="connsiteX164" fmla="*/ 1222159 w 7441278"/>
                <a:gd name="connsiteY164" fmla="*/ 375951 h 513588"/>
                <a:gd name="connsiteX165" fmla="*/ 1222159 w 7441278"/>
                <a:gd name="connsiteY165" fmla="*/ 465159 h 513588"/>
                <a:gd name="connsiteX166" fmla="*/ 950710 w 7441278"/>
                <a:gd name="connsiteY166" fmla="*/ 463885 h 513588"/>
                <a:gd name="connsiteX167" fmla="*/ 229394 w 7441278"/>
                <a:gd name="connsiteY167" fmla="*/ 3823 h 513588"/>
                <a:gd name="connsiteX168" fmla="*/ 391244 w 7441278"/>
                <a:gd name="connsiteY168" fmla="*/ 72641 h 513588"/>
                <a:gd name="connsiteX169" fmla="*/ 457513 w 7441278"/>
                <a:gd name="connsiteY169" fmla="*/ 234491 h 513588"/>
                <a:gd name="connsiteX170" fmla="*/ 388695 w 7441278"/>
                <a:gd name="connsiteY170" fmla="*/ 395067 h 513588"/>
                <a:gd name="connsiteX171" fmla="*/ 226845 w 7441278"/>
                <a:gd name="connsiteY171" fmla="*/ 460062 h 513588"/>
                <a:gd name="connsiteX172" fmla="*/ 66269 w 7441278"/>
                <a:gd name="connsiteY172" fmla="*/ 392518 h 513588"/>
                <a:gd name="connsiteX173" fmla="*/ 0 w 7441278"/>
                <a:gd name="connsiteY173" fmla="*/ 230668 h 513588"/>
                <a:gd name="connsiteX174" fmla="*/ 67544 w 7441278"/>
                <a:gd name="connsiteY174" fmla="*/ 70092 h 513588"/>
                <a:gd name="connsiteX175" fmla="*/ 229394 w 7441278"/>
                <a:gd name="connsiteY175" fmla="*/ 3823 h 513588"/>
                <a:gd name="connsiteX176" fmla="*/ 516136 w 7441278"/>
                <a:gd name="connsiteY176" fmla="*/ 0 h 513588"/>
                <a:gd name="connsiteX177" fmla="*/ 785036 w 7441278"/>
                <a:gd name="connsiteY177" fmla="*/ 259980 h 513588"/>
                <a:gd name="connsiteX178" fmla="*/ 786311 w 7441278"/>
                <a:gd name="connsiteY178" fmla="*/ 10195 h 513588"/>
                <a:gd name="connsiteX179" fmla="*/ 876793 w 7441278"/>
                <a:gd name="connsiteY179" fmla="*/ 10195 h 513588"/>
                <a:gd name="connsiteX180" fmla="*/ 874245 w 7441278"/>
                <a:gd name="connsiteY180" fmla="*/ 470257 h 513588"/>
                <a:gd name="connsiteX181" fmla="*/ 605344 w 7441278"/>
                <a:gd name="connsiteY181" fmla="*/ 210278 h 513588"/>
                <a:gd name="connsiteX182" fmla="*/ 604070 w 7441278"/>
                <a:gd name="connsiteY182" fmla="*/ 460062 h 513588"/>
                <a:gd name="connsiteX183" fmla="*/ 513587 w 7441278"/>
                <a:gd name="connsiteY183" fmla="*/ 460062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441278" h="513588">
                  <a:moveTo>
                    <a:pt x="3700886" y="282918"/>
                  </a:moveTo>
                  <a:lnTo>
                    <a:pt x="3699611" y="392518"/>
                  </a:lnTo>
                  <a:lnTo>
                    <a:pt x="3717453" y="392518"/>
                  </a:lnTo>
                  <a:lnTo>
                    <a:pt x="3776075" y="392518"/>
                  </a:lnTo>
                  <a:cubicBezTo>
                    <a:pt x="3805387" y="393792"/>
                    <a:pt x="3828327" y="369579"/>
                    <a:pt x="3829601" y="340267"/>
                  </a:cubicBezTo>
                  <a:cubicBezTo>
                    <a:pt x="3829601" y="310956"/>
                    <a:pt x="3805387" y="286742"/>
                    <a:pt x="3777350" y="284193"/>
                  </a:cubicBezTo>
                  <a:cubicBezTo>
                    <a:pt x="3750587" y="282918"/>
                    <a:pt x="3727648" y="284193"/>
                    <a:pt x="3700886" y="282918"/>
                  </a:cubicBezTo>
                  <a:close/>
                  <a:moveTo>
                    <a:pt x="3345325" y="268900"/>
                  </a:moveTo>
                  <a:cubicBezTo>
                    <a:pt x="3378460" y="268900"/>
                    <a:pt x="3405223" y="295662"/>
                    <a:pt x="3405223" y="328797"/>
                  </a:cubicBezTo>
                  <a:cubicBezTo>
                    <a:pt x="3405223" y="361932"/>
                    <a:pt x="3377185" y="388694"/>
                    <a:pt x="3344051" y="388694"/>
                  </a:cubicBezTo>
                  <a:cubicBezTo>
                    <a:pt x="3310916" y="388694"/>
                    <a:pt x="3284154" y="361932"/>
                    <a:pt x="3285428" y="328797"/>
                  </a:cubicBezTo>
                  <a:cubicBezTo>
                    <a:pt x="3285428" y="295662"/>
                    <a:pt x="3312191" y="268900"/>
                    <a:pt x="3345325" y="268900"/>
                  </a:cubicBezTo>
                  <a:close/>
                  <a:moveTo>
                    <a:pt x="2330896" y="228119"/>
                  </a:moveTo>
                  <a:lnTo>
                    <a:pt x="2288840" y="322425"/>
                  </a:lnTo>
                  <a:lnTo>
                    <a:pt x="2371677" y="323700"/>
                  </a:lnTo>
                  <a:close/>
                  <a:moveTo>
                    <a:pt x="5880127" y="133813"/>
                  </a:moveTo>
                  <a:cubicBezTo>
                    <a:pt x="5840620" y="132538"/>
                    <a:pt x="5807485" y="146557"/>
                    <a:pt x="5781997" y="173319"/>
                  </a:cubicBezTo>
                  <a:cubicBezTo>
                    <a:pt x="5755235" y="200082"/>
                    <a:pt x="5741216" y="231942"/>
                    <a:pt x="5741216" y="270174"/>
                  </a:cubicBezTo>
                  <a:cubicBezTo>
                    <a:pt x="5741216" y="308407"/>
                    <a:pt x="5753960" y="340267"/>
                    <a:pt x="5780723" y="367029"/>
                  </a:cubicBezTo>
                  <a:cubicBezTo>
                    <a:pt x="5807485" y="393792"/>
                    <a:pt x="5839345" y="407810"/>
                    <a:pt x="5877578" y="407810"/>
                  </a:cubicBezTo>
                  <a:cubicBezTo>
                    <a:pt x="5914536" y="407810"/>
                    <a:pt x="5947670" y="395067"/>
                    <a:pt x="5974433" y="368304"/>
                  </a:cubicBezTo>
                  <a:cubicBezTo>
                    <a:pt x="6001196" y="341541"/>
                    <a:pt x="6015214" y="309681"/>
                    <a:pt x="6015214" y="271449"/>
                  </a:cubicBezTo>
                  <a:cubicBezTo>
                    <a:pt x="6015214" y="234491"/>
                    <a:pt x="6002470" y="201356"/>
                    <a:pt x="5975707" y="174594"/>
                  </a:cubicBezTo>
                  <a:cubicBezTo>
                    <a:pt x="5948944" y="147831"/>
                    <a:pt x="5917084" y="133813"/>
                    <a:pt x="5880127" y="133813"/>
                  </a:cubicBezTo>
                  <a:close/>
                  <a:moveTo>
                    <a:pt x="3700886" y="119794"/>
                  </a:moveTo>
                  <a:lnTo>
                    <a:pt x="3700886" y="202631"/>
                  </a:lnTo>
                  <a:cubicBezTo>
                    <a:pt x="3708532" y="202631"/>
                    <a:pt x="3720002" y="201356"/>
                    <a:pt x="3735295" y="200082"/>
                  </a:cubicBezTo>
                  <a:cubicBezTo>
                    <a:pt x="3756959" y="197533"/>
                    <a:pt x="3774801" y="182240"/>
                    <a:pt x="3774801" y="159301"/>
                  </a:cubicBezTo>
                  <a:cubicBezTo>
                    <a:pt x="3774801" y="137636"/>
                    <a:pt x="3758234" y="119794"/>
                    <a:pt x="3736569" y="119794"/>
                  </a:cubicBezTo>
                  <a:close/>
                  <a:moveTo>
                    <a:pt x="230668" y="95581"/>
                  </a:moveTo>
                  <a:cubicBezTo>
                    <a:pt x="192436" y="95581"/>
                    <a:pt x="159301" y="108325"/>
                    <a:pt x="132539" y="135087"/>
                  </a:cubicBezTo>
                  <a:cubicBezTo>
                    <a:pt x="105776" y="161850"/>
                    <a:pt x="91758" y="193710"/>
                    <a:pt x="91758" y="231942"/>
                  </a:cubicBezTo>
                  <a:cubicBezTo>
                    <a:pt x="91758" y="270175"/>
                    <a:pt x="104502" y="302035"/>
                    <a:pt x="131264" y="328797"/>
                  </a:cubicBezTo>
                  <a:cubicBezTo>
                    <a:pt x="158027" y="355560"/>
                    <a:pt x="189887" y="369579"/>
                    <a:pt x="228120" y="369579"/>
                  </a:cubicBezTo>
                  <a:cubicBezTo>
                    <a:pt x="265077" y="369579"/>
                    <a:pt x="298212" y="356835"/>
                    <a:pt x="324974" y="330072"/>
                  </a:cubicBezTo>
                  <a:cubicBezTo>
                    <a:pt x="351737" y="303309"/>
                    <a:pt x="365756" y="271449"/>
                    <a:pt x="365756" y="233217"/>
                  </a:cubicBezTo>
                  <a:cubicBezTo>
                    <a:pt x="365756" y="196259"/>
                    <a:pt x="353012" y="163124"/>
                    <a:pt x="326249" y="136362"/>
                  </a:cubicBezTo>
                  <a:cubicBezTo>
                    <a:pt x="299486" y="109599"/>
                    <a:pt x="267626" y="95581"/>
                    <a:pt x="230668" y="95581"/>
                  </a:cubicBezTo>
                  <a:close/>
                  <a:moveTo>
                    <a:pt x="6917495" y="52251"/>
                  </a:moveTo>
                  <a:lnTo>
                    <a:pt x="7007979" y="52251"/>
                  </a:lnTo>
                  <a:lnTo>
                    <a:pt x="7005430" y="502117"/>
                  </a:lnTo>
                  <a:lnTo>
                    <a:pt x="6914947" y="502117"/>
                  </a:lnTo>
                  <a:close/>
                  <a:moveTo>
                    <a:pt x="6332542" y="48427"/>
                  </a:moveTo>
                  <a:lnTo>
                    <a:pt x="6429397" y="49701"/>
                  </a:lnTo>
                  <a:lnTo>
                    <a:pt x="6510959" y="262528"/>
                  </a:lnTo>
                  <a:lnTo>
                    <a:pt x="6596345" y="50976"/>
                  </a:lnTo>
                  <a:lnTo>
                    <a:pt x="6677907" y="263802"/>
                  </a:lnTo>
                  <a:lnTo>
                    <a:pt x="6762018" y="52250"/>
                  </a:lnTo>
                  <a:lnTo>
                    <a:pt x="6860147" y="52250"/>
                  </a:lnTo>
                  <a:lnTo>
                    <a:pt x="6676633" y="511038"/>
                  </a:lnTo>
                  <a:lnTo>
                    <a:pt x="6593796" y="286742"/>
                  </a:lnTo>
                  <a:lnTo>
                    <a:pt x="6509684" y="509763"/>
                  </a:lnTo>
                  <a:close/>
                  <a:moveTo>
                    <a:pt x="7080621" y="43330"/>
                  </a:moveTo>
                  <a:lnTo>
                    <a:pt x="7349521" y="303310"/>
                  </a:lnTo>
                  <a:lnTo>
                    <a:pt x="7350795" y="53525"/>
                  </a:lnTo>
                  <a:lnTo>
                    <a:pt x="7441278" y="53525"/>
                  </a:lnTo>
                  <a:lnTo>
                    <a:pt x="7438730" y="513588"/>
                  </a:lnTo>
                  <a:lnTo>
                    <a:pt x="7169830" y="253608"/>
                  </a:lnTo>
                  <a:lnTo>
                    <a:pt x="7168555" y="503392"/>
                  </a:lnTo>
                  <a:lnTo>
                    <a:pt x="7078072" y="503392"/>
                  </a:lnTo>
                  <a:close/>
                  <a:moveTo>
                    <a:pt x="5877578" y="42055"/>
                  </a:moveTo>
                  <a:cubicBezTo>
                    <a:pt x="5941298" y="42055"/>
                    <a:pt x="5994824" y="64995"/>
                    <a:pt x="6039428" y="110873"/>
                  </a:cubicBezTo>
                  <a:cubicBezTo>
                    <a:pt x="6084032" y="155477"/>
                    <a:pt x="6105697" y="210277"/>
                    <a:pt x="6105697" y="272723"/>
                  </a:cubicBezTo>
                  <a:cubicBezTo>
                    <a:pt x="6105697" y="335169"/>
                    <a:pt x="6082757" y="388695"/>
                    <a:pt x="6036879" y="433299"/>
                  </a:cubicBezTo>
                  <a:cubicBezTo>
                    <a:pt x="5992275" y="476629"/>
                    <a:pt x="5937475" y="499568"/>
                    <a:pt x="5875029" y="498294"/>
                  </a:cubicBezTo>
                  <a:cubicBezTo>
                    <a:pt x="5812583" y="498294"/>
                    <a:pt x="5759058" y="475355"/>
                    <a:pt x="5714453" y="430750"/>
                  </a:cubicBezTo>
                  <a:cubicBezTo>
                    <a:pt x="5669849" y="386146"/>
                    <a:pt x="5648184" y="331346"/>
                    <a:pt x="5648184" y="268900"/>
                  </a:cubicBezTo>
                  <a:cubicBezTo>
                    <a:pt x="5648184" y="206454"/>
                    <a:pt x="5671123" y="152929"/>
                    <a:pt x="5715728" y="108324"/>
                  </a:cubicBezTo>
                  <a:cubicBezTo>
                    <a:pt x="5760332" y="63720"/>
                    <a:pt x="5815131" y="42055"/>
                    <a:pt x="5877578" y="42055"/>
                  </a:cubicBezTo>
                  <a:close/>
                  <a:moveTo>
                    <a:pt x="5342325" y="42055"/>
                  </a:moveTo>
                  <a:lnTo>
                    <a:pt x="5654555" y="44604"/>
                  </a:lnTo>
                  <a:lnTo>
                    <a:pt x="5654555" y="133813"/>
                  </a:lnTo>
                  <a:lnTo>
                    <a:pt x="5543682" y="132538"/>
                  </a:lnTo>
                  <a:lnTo>
                    <a:pt x="5541133" y="491922"/>
                  </a:lnTo>
                  <a:lnTo>
                    <a:pt x="5450650" y="491922"/>
                  </a:lnTo>
                  <a:lnTo>
                    <a:pt x="5453199" y="132538"/>
                  </a:lnTo>
                  <a:lnTo>
                    <a:pt x="5342325" y="131264"/>
                  </a:lnTo>
                  <a:close/>
                  <a:moveTo>
                    <a:pt x="4804524" y="38232"/>
                  </a:moveTo>
                  <a:lnTo>
                    <a:pt x="5116754" y="40781"/>
                  </a:lnTo>
                  <a:lnTo>
                    <a:pt x="5116754" y="129989"/>
                  </a:lnTo>
                  <a:lnTo>
                    <a:pt x="5005881" y="128715"/>
                  </a:lnTo>
                  <a:lnTo>
                    <a:pt x="5003332" y="488099"/>
                  </a:lnTo>
                  <a:lnTo>
                    <a:pt x="4912849" y="488099"/>
                  </a:lnTo>
                  <a:lnTo>
                    <a:pt x="4915398" y="128715"/>
                  </a:lnTo>
                  <a:lnTo>
                    <a:pt x="4804524" y="127441"/>
                  </a:lnTo>
                  <a:close/>
                  <a:moveTo>
                    <a:pt x="4577680" y="36957"/>
                  </a:moveTo>
                  <a:lnTo>
                    <a:pt x="4668163" y="38231"/>
                  </a:lnTo>
                  <a:lnTo>
                    <a:pt x="4665615" y="397615"/>
                  </a:lnTo>
                  <a:lnTo>
                    <a:pt x="4846580" y="398889"/>
                  </a:lnTo>
                  <a:lnTo>
                    <a:pt x="4846580" y="488098"/>
                  </a:lnTo>
                  <a:lnTo>
                    <a:pt x="4575131" y="486823"/>
                  </a:lnTo>
                  <a:close/>
                  <a:moveTo>
                    <a:pt x="4413280" y="35683"/>
                  </a:moveTo>
                  <a:lnTo>
                    <a:pt x="4503764" y="35683"/>
                  </a:lnTo>
                  <a:lnTo>
                    <a:pt x="4501215" y="485550"/>
                  </a:lnTo>
                  <a:lnTo>
                    <a:pt x="4410732" y="485550"/>
                  </a:lnTo>
                  <a:close/>
                  <a:moveTo>
                    <a:pt x="3976158" y="34408"/>
                  </a:moveTo>
                  <a:lnTo>
                    <a:pt x="4066642" y="34408"/>
                  </a:lnTo>
                  <a:lnTo>
                    <a:pt x="4065367" y="305858"/>
                  </a:lnTo>
                  <a:cubicBezTo>
                    <a:pt x="4065367" y="354285"/>
                    <a:pt x="4106148" y="396341"/>
                    <a:pt x="4155850" y="396341"/>
                  </a:cubicBezTo>
                  <a:cubicBezTo>
                    <a:pt x="4204278" y="396341"/>
                    <a:pt x="4246333" y="355559"/>
                    <a:pt x="4247607" y="307132"/>
                  </a:cubicBezTo>
                  <a:lnTo>
                    <a:pt x="4248882" y="35682"/>
                  </a:lnTo>
                  <a:lnTo>
                    <a:pt x="4339365" y="35682"/>
                  </a:lnTo>
                  <a:lnTo>
                    <a:pt x="4338091" y="308406"/>
                  </a:lnTo>
                  <a:cubicBezTo>
                    <a:pt x="4338091" y="358108"/>
                    <a:pt x="4320249" y="401438"/>
                    <a:pt x="4284565" y="437122"/>
                  </a:cubicBezTo>
                  <a:cubicBezTo>
                    <a:pt x="4248882" y="472805"/>
                    <a:pt x="4205552" y="489372"/>
                    <a:pt x="4155850" y="489372"/>
                  </a:cubicBezTo>
                  <a:cubicBezTo>
                    <a:pt x="4104874" y="489372"/>
                    <a:pt x="4062818" y="471530"/>
                    <a:pt x="4027134" y="435847"/>
                  </a:cubicBezTo>
                  <a:cubicBezTo>
                    <a:pt x="3991451" y="400164"/>
                    <a:pt x="3974884" y="356834"/>
                    <a:pt x="3974884" y="307132"/>
                  </a:cubicBezTo>
                  <a:close/>
                  <a:moveTo>
                    <a:pt x="3611677" y="29311"/>
                  </a:moveTo>
                  <a:lnTo>
                    <a:pt x="3705983" y="29311"/>
                  </a:lnTo>
                  <a:lnTo>
                    <a:pt x="3737843" y="29311"/>
                  </a:lnTo>
                  <a:cubicBezTo>
                    <a:pt x="3772252" y="29311"/>
                    <a:pt x="3802838" y="42055"/>
                    <a:pt x="3827052" y="67543"/>
                  </a:cubicBezTo>
                  <a:cubicBezTo>
                    <a:pt x="3851266" y="91757"/>
                    <a:pt x="3862736" y="121069"/>
                    <a:pt x="3862736" y="152929"/>
                  </a:cubicBezTo>
                  <a:cubicBezTo>
                    <a:pt x="3861461" y="177143"/>
                    <a:pt x="3851266" y="202631"/>
                    <a:pt x="3842345" y="216649"/>
                  </a:cubicBezTo>
                  <a:cubicBezTo>
                    <a:pt x="3853815" y="221747"/>
                    <a:pt x="3867833" y="231942"/>
                    <a:pt x="3876754" y="239589"/>
                  </a:cubicBezTo>
                  <a:cubicBezTo>
                    <a:pt x="3903516" y="267626"/>
                    <a:pt x="3917535" y="300761"/>
                    <a:pt x="3917535" y="340267"/>
                  </a:cubicBezTo>
                  <a:cubicBezTo>
                    <a:pt x="3917535" y="379774"/>
                    <a:pt x="3903516" y="412908"/>
                    <a:pt x="3875480" y="439671"/>
                  </a:cubicBezTo>
                  <a:cubicBezTo>
                    <a:pt x="3847443" y="467708"/>
                    <a:pt x="3814308" y="481727"/>
                    <a:pt x="3776075" y="480452"/>
                  </a:cubicBezTo>
                  <a:lnTo>
                    <a:pt x="3609128" y="479178"/>
                  </a:lnTo>
                  <a:close/>
                  <a:moveTo>
                    <a:pt x="1818583" y="17841"/>
                  </a:moveTo>
                  <a:lnTo>
                    <a:pt x="2087483" y="19115"/>
                  </a:lnTo>
                  <a:lnTo>
                    <a:pt x="2087483" y="109599"/>
                  </a:lnTo>
                  <a:lnTo>
                    <a:pt x="1906518" y="108324"/>
                  </a:lnTo>
                  <a:lnTo>
                    <a:pt x="1906518" y="198807"/>
                  </a:lnTo>
                  <a:lnTo>
                    <a:pt x="2041605" y="200081"/>
                  </a:lnTo>
                  <a:lnTo>
                    <a:pt x="2041605" y="290565"/>
                  </a:lnTo>
                  <a:lnTo>
                    <a:pt x="1906518" y="289290"/>
                  </a:lnTo>
                  <a:lnTo>
                    <a:pt x="1906518" y="379773"/>
                  </a:lnTo>
                  <a:lnTo>
                    <a:pt x="2087483" y="381048"/>
                  </a:lnTo>
                  <a:lnTo>
                    <a:pt x="2087483" y="470256"/>
                  </a:lnTo>
                  <a:lnTo>
                    <a:pt x="1816034" y="468982"/>
                  </a:lnTo>
                  <a:close/>
                  <a:moveTo>
                    <a:pt x="1446455" y="15292"/>
                  </a:moveTo>
                  <a:lnTo>
                    <a:pt x="1758685" y="17841"/>
                  </a:lnTo>
                  <a:lnTo>
                    <a:pt x="1758685" y="107050"/>
                  </a:lnTo>
                  <a:lnTo>
                    <a:pt x="1647812" y="105775"/>
                  </a:lnTo>
                  <a:lnTo>
                    <a:pt x="1645263" y="465158"/>
                  </a:lnTo>
                  <a:lnTo>
                    <a:pt x="1554780" y="465158"/>
                  </a:lnTo>
                  <a:lnTo>
                    <a:pt x="1557329" y="105775"/>
                  </a:lnTo>
                  <a:lnTo>
                    <a:pt x="1446455" y="104501"/>
                  </a:lnTo>
                  <a:close/>
                  <a:moveTo>
                    <a:pt x="2593424" y="14018"/>
                  </a:moveTo>
                  <a:lnTo>
                    <a:pt x="2812623" y="316053"/>
                  </a:lnTo>
                  <a:lnTo>
                    <a:pt x="3034370" y="15292"/>
                  </a:lnTo>
                  <a:lnTo>
                    <a:pt x="3031821" y="475354"/>
                  </a:lnTo>
                  <a:lnTo>
                    <a:pt x="2941338" y="475354"/>
                  </a:lnTo>
                  <a:lnTo>
                    <a:pt x="2942613" y="289290"/>
                  </a:lnTo>
                  <a:lnTo>
                    <a:pt x="2811349" y="467708"/>
                  </a:lnTo>
                  <a:lnTo>
                    <a:pt x="2682633" y="288016"/>
                  </a:lnTo>
                  <a:lnTo>
                    <a:pt x="2681359" y="474080"/>
                  </a:lnTo>
                  <a:lnTo>
                    <a:pt x="2590875" y="474080"/>
                  </a:lnTo>
                  <a:close/>
                  <a:moveTo>
                    <a:pt x="2332170" y="12744"/>
                  </a:moveTo>
                  <a:lnTo>
                    <a:pt x="2534801" y="472806"/>
                  </a:lnTo>
                  <a:lnTo>
                    <a:pt x="2436671" y="471531"/>
                  </a:lnTo>
                  <a:lnTo>
                    <a:pt x="2407360" y="402713"/>
                  </a:lnTo>
                  <a:lnTo>
                    <a:pt x="2253156" y="401439"/>
                  </a:lnTo>
                  <a:lnTo>
                    <a:pt x="2222571" y="468983"/>
                  </a:lnTo>
                  <a:lnTo>
                    <a:pt x="2124441" y="467708"/>
                  </a:lnTo>
                  <a:close/>
                  <a:moveTo>
                    <a:pt x="953258" y="12744"/>
                  </a:moveTo>
                  <a:lnTo>
                    <a:pt x="1222159" y="14018"/>
                  </a:lnTo>
                  <a:lnTo>
                    <a:pt x="1222159" y="104501"/>
                  </a:lnTo>
                  <a:lnTo>
                    <a:pt x="1041193" y="103227"/>
                  </a:lnTo>
                  <a:lnTo>
                    <a:pt x="1041193" y="193710"/>
                  </a:lnTo>
                  <a:lnTo>
                    <a:pt x="1176280" y="194984"/>
                  </a:lnTo>
                  <a:lnTo>
                    <a:pt x="1176280" y="285468"/>
                  </a:lnTo>
                  <a:lnTo>
                    <a:pt x="1041193" y="284193"/>
                  </a:lnTo>
                  <a:lnTo>
                    <a:pt x="1041193" y="374676"/>
                  </a:lnTo>
                  <a:lnTo>
                    <a:pt x="1222159" y="375951"/>
                  </a:lnTo>
                  <a:lnTo>
                    <a:pt x="1222159" y="465159"/>
                  </a:lnTo>
                  <a:lnTo>
                    <a:pt x="950710" y="463885"/>
                  </a:lnTo>
                  <a:close/>
                  <a:moveTo>
                    <a:pt x="229394" y="3823"/>
                  </a:moveTo>
                  <a:cubicBezTo>
                    <a:pt x="293114" y="5097"/>
                    <a:pt x="346640" y="28037"/>
                    <a:pt x="391244" y="72641"/>
                  </a:cubicBezTo>
                  <a:cubicBezTo>
                    <a:pt x="435848" y="117245"/>
                    <a:pt x="457513" y="172045"/>
                    <a:pt x="457513" y="234491"/>
                  </a:cubicBezTo>
                  <a:cubicBezTo>
                    <a:pt x="457513" y="296937"/>
                    <a:pt x="434574" y="350463"/>
                    <a:pt x="388695" y="395067"/>
                  </a:cubicBezTo>
                  <a:cubicBezTo>
                    <a:pt x="344091" y="438397"/>
                    <a:pt x="289291" y="461336"/>
                    <a:pt x="226845" y="460062"/>
                  </a:cubicBezTo>
                  <a:cubicBezTo>
                    <a:pt x="164399" y="460062"/>
                    <a:pt x="110874" y="437123"/>
                    <a:pt x="66269" y="392518"/>
                  </a:cubicBezTo>
                  <a:cubicBezTo>
                    <a:pt x="21665" y="347914"/>
                    <a:pt x="0" y="293114"/>
                    <a:pt x="0" y="230668"/>
                  </a:cubicBezTo>
                  <a:cubicBezTo>
                    <a:pt x="0" y="168222"/>
                    <a:pt x="22940" y="114697"/>
                    <a:pt x="67544" y="70092"/>
                  </a:cubicBezTo>
                  <a:cubicBezTo>
                    <a:pt x="112148" y="25488"/>
                    <a:pt x="166948" y="3823"/>
                    <a:pt x="229394" y="3823"/>
                  </a:cubicBezTo>
                  <a:close/>
                  <a:moveTo>
                    <a:pt x="516136" y="0"/>
                  </a:moveTo>
                  <a:lnTo>
                    <a:pt x="785036" y="259980"/>
                  </a:lnTo>
                  <a:lnTo>
                    <a:pt x="786311" y="10195"/>
                  </a:lnTo>
                  <a:lnTo>
                    <a:pt x="876793" y="10195"/>
                  </a:lnTo>
                  <a:lnTo>
                    <a:pt x="874245" y="470257"/>
                  </a:lnTo>
                  <a:lnTo>
                    <a:pt x="605344" y="210278"/>
                  </a:lnTo>
                  <a:lnTo>
                    <a:pt x="604070" y="460062"/>
                  </a:lnTo>
                  <a:lnTo>
                    <a:pt x="513587" y="460062"/>
                  </a:lnTo>
                  <a:close/>
                </a:path>
              </a:pathLst>
            </a:custGeom>
            <a:solidFill>
              <a:srgbClr val="80C342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</p:grpSp>
      <p:grpSp>
        <p:nvGrpSpPr>
          <p:cNvPr id="61" name="OneTeamSpirit_Icon-Cropped">
            <a:extLst>
              <a:ext uri="{FF2B5EF4-FFF2-40B4-BE49-F238E27FC236}">
                <a16:creationId xmlns:a16="http://schemas.microsoft.com/office/drawing/2014/main" id="{98B3B81C-A563-48E9-AA65-66E4549C59FC}"/>
              </a:ext>
            </a:extLst>
          </p:cNvPr>
          <p:cNvGrpSpPr/>
          <p:nvPr userDrawn="1"/>
        </p:nvGrpSpPr>
        <p:grpSpPr>
          <a:xfrm>
            <a:off x="1" y="1"/>
            <a:ext cx="4640369" cy="6738614"/>
            <a:chOff x="0" y="0"/>
            <a:chExt cx="5568443" cy="8086337"/>
          </a:xfrm>
        </p:grpSpPr>
        <p:sp>
          <p:nvSpPr>
            <p:cNvPr id="57" name="Blue Line-Cropped">
              <a:extLst>
                <a:ext uri="{FF2B5EF4-FFF2-40B4-BE49-F238E27FC236}">
                  <a16:creationId xmlns:a16="http://schemas.microsoft.com/office/drawing/2014/main" id="{03770408-E51A-4BAD-85AE-8CA034984270}"/>
                </a:ext>
              </a:extLst>
            </p:cNvPr>
            <p:cNvSpPr/>
            <p:nvPr/>
          </p:nvSpPr>
          <p:spPr>
            <a:xfrm>
              <a:off x="0" y="0"/>
              <a:ext cx="5568443" cy="8086337"/>
            </a:xfrm>
            <a:custGeom>
              <a:avLst/>
              <a:gdLst>
                <a:gd name="connsiteX0" fmla="*/ 2628820 w 5568443"/>
                <a:gd name="connsiteY0" fmla="*/ 6901646 h 8086337"/>
                <a:gd name="connsiteX1" fmla="*/ 2886745 w 5568443"/>
                <a:gd name="connsiteY1" fmla="*/ 7321526 h 8086337"/>
                <a:gd name="connsiteX2" fmla="*/ 195326 w 5568443"/>
                <a:gd name="connsiteY2" fmla="*/ 8086337 h 8086337"/>
                <a:gd name="connsiteX3" fmla="*/ 0 w 5568443"/>
                <a:gd name="connsiteY3" fmla="*/ 8085141 h 8086337"/>
                <a:gd name="connsiteX4" fmla="*/ 0 w 5568443"/>
                <a:gd name="connsiteY4" fmla="*/ 7596404 h 8086337"/>
                <a:gd name="connsiteX5" fmla="*/ 184068 w 5568443"/>
                <a:gd name="connsiteY5" fmla="*/ 7597486 h 8086337"/>
                <a:gd name="connsiteX6" fmla="*/ 2628820 w 5568443"/>
                <a:gd name="connsiteY6" fmla="*/ 6901646 h 8086337"/>
                <a:gd name="connsiteX7" fmla="*/ 4968144 w 5568443"/>
                <a:gd name="connsiteY7" fmla="*/ 3986493 h 8086337"/>
                <a:gd name="connsiteX8" fmla="*/ 4755203 w 5568443"/>
                <a:gd name="connsiteY8" fmla="*/ 4082465 h 8086337"/>
                <a:gd name="connsiteX9" fmla="*/ 4671229 w 5568443"/>
                <a:gd name="connsiteY9" fmla="*/ 4301402 h 8086337"/>
                <a:gd name="connsiteX10" fmla="*/ 4767201 w 5568443"/>
                <a:gd name="connsiteY10" fmla="*/ 4514340 h 8086337"/>
                <a:gd name="connsiteX11" fmla="*/ 4986138 w 5568443"/>
                <a:gd name="connsiteY11" fmla="*/ 4598315 h 8086337"/>
                <a:gd name="connsiteX12" fmla="*/ 5199077 w 5568443"/>
                <a:gd name="connsiteY12" fmla="*/ 4502343 h 8086337"/>
                <a:gd name="connsiteX13" fmla="*/ 5283053 w 5568443"/>
                <a:gd name="connsiteY13" fmla="*/ 4283406 h 8086337"/>
                <a:gd name="connsiteX14" fmla="*/ 5187081 w 5568443"/>
                <a:gd name="connsiteY14" fmla="*/ 4070468 h 8086337"/>
                <a:gd name="connsiteX15" fmla="*/ 5133096 w 5568443"/>
                <a:gd name="connsiteY15" fmla="*/ 4028482 h 8086337"/>
                <a:gd name="connsiteX16" fmla="*/ 4971142 w 5568443"/>
                <a:gd name="connsiteY16" fmla="*/ 3986493 h 8086337"/>
                <a:gd name="connsiteX17" fmla="*/ 4062405 w 5568443"/>
                <a:gd name="connsiteY17" fmla="*/ 1713151 h 8086337"/>
                <a:gd name="connsiteX18" fmla="*/ 4059407 w 5568443"/>
                <a:gd name="connsiteY18" fmla="*/ 3734565 h 8086337"/>
                <a:gd name="connsiteX19" fmla="*/ 3087688 w 5568443"/>
                <a:gd name="connsiteY19" fmla="*/ 5501055 h 8086337"/>
                <a:gd name="connsiteX20" fmla="*/ 1297205 w 5568443"/>
                <a:gd name="connsiteY20" fmla="*/ 6613733 h 8086337"/>
                <a:gd name="connsiteX21" fmla="*/ 140695 w 5568443"/>
                <a:gd name="connsiteY21" fmla="*/ 6788789 h 8086337"/>
                <a:gd name="connsiteX22" fmla="*/ 0 w 5568443"/>
                <a:gd name="connsiteY22" fmla="*/ 6785729 h 8086337"/>
                <a:gd name="connsiteX23" fmla="*/ 0 w 5568443"/>
                <a:gd name="connsiteY23" fmla="*/ 6300057 h 8086337"/>
                <a:gd name="connsiteX24" fmla="*/ 147993 w 5568443"/>
                <a:gd name="connsiteY24" fmla="*/ 6302807 h 8086337"/>
                <a:gd name="connsiteX25" fmla="*/ 1156247 w 5568443"/>
                <a:gd name="connsiteY25" fmla="*/ 6148866 h 8086337"/>
                <a:gd name="connsiteX26" fmla="*/ 2730791 w 5568443"/>
                <a:gd name="connsiteY26" fmla="*/ 5168150 h 8086337"/>
                <a:gd name="connsiteX27" fmla="*/ 3585544 w 5568443"/>
                <a:gd name="connsiteY27" fmla="*/ 3614601 h 8086337"/>
                <a:gd name="connsiteX28" fmla="*/ 3588542 w 5568443"/>
                <a:gd name="connsiteY28" fmla="*/ 1833115 h 8086337"/>
                <a:gd name="connsiteX29" fmla="*/ 4167677 w 5568443"/>
                <a:gd name="connsiteY29" fmla="*/ 0 h 8086337"/>
                <a:gd name="connsiteX30" fmla="*/ 4744296 w 5568443"/>
                <a:gd name="connsiteY30" fmla="*/ 0 h 8086337"/>
                <a:gd name="connsiteX31" fmla="*/ 4878825 w 5568443"/>
                <a:gd name="connsiteY31" fmla="*/ 239453 h 8086337"/>
                <a:gd name="connsiteX32" fmla="*/ 5271055 w 5568443"/>
                <a:gd name="connsiteY32" fmla="*/ 1221294 h 8086337"/>
                <a:gd name="connsiteX33" fmla="*/ 5364029 w 5568443"/>
                <a:gd name="connsiteY33" fmla="*/ 3845533 h 8086337"/>
                <a:gd name="connsiteX34" fmla="*/ 5382023 w 5568443"/>
                <a:gd name="connsiteY34" fmla="*/ 3860530 h 8086337"/>
                <a:gd name="connsiteX35" fmla="*/ 5567971 w 5568443"/>
                <a:gd name="connsiteY35" fmla="*/ 4274409 h 8086337"/>
                <a:gd name="connsiteX36" fmla="*/ 5409016 w 5568443"/>
                <a:gd name="connsiteY36" fmla="*/ 4697287 h 8086337"/>
                <a:gd name="connsiteX37" fmla="*/ 4995135 w 5568443"/>
                <a:gd name="connsiteY37" fmla="*/ 4883233 h 8086337"/>
                <a:gd name="connsiteX38" fmla="*/ 4572259 w 5568443"/>
                <a:gd name="connsiteY38" fmla="*/ 4724280 h 8086337"/>
                <a:gd name="connsiteX39" fmla="*/ 4386311 w 5568443"/>
                <a:gd name="connsiteY39" fmla="*/ 4310399 h 8086337"/>
                <a:gd name="connsiteX40" fmla="*/ 4545266 w 5568443"/>
                <a:gd name="connsiteY40" fmla="*/ 3887521 h 8086337"/>
                <a:gd name="connsiteX41" fmla="*/ 4896164 w 5568443"/>
                <a:gd name="connsiteY41" fmla="*/ 3704574 h 8086337"/>
                <a:gd name="connsiteX42" fmla="*/ 4803190 w 5568443"/>
                <a:gd name="connsiteY42" fmla="*/ 1356254 h 8086337"/>
                <a:gd name="connsiteX43" fmla="*/ 4288840 w 5568443"/>
                <a:gd name="connsiteY43" fmla="*/ 184719 h 8086337"/>
                <a:gd name="connsiteX44" fmla="*/ 2404643 w 5568443"/>
                <a:gd name="connsiteY44" fmla="*/ 0 h 8086337"/>
                <a:gd name="connsiteX45" fmla="*/ 2726506 w 5568443"/>
                <a:gd name="connsiteY45" fmla="*/ 0 h 8086337"/>
                <a:gd name="connsiteX46" fmla="*/ 2703938 w 5568443"/>
                <a:gd name="connsiteY46" fmla="*/ 28203 h 8086337"/>
                <a:gd name="connsiteX47" fmla="*/ 2658811 w 5568443"/>
                <a:gd name="connsiteY47" fmla="*/ 198589 h 8086337"/>
                <a:gd name="connsiteX48" fmla="*/ 2754783 w 5568443"/>
                <a:gd name="connsiteY48" fmla="*/ 411527 h 8086337"/>
                <a:gd name="connsiteX49" fmla="*/ 2973720 w 5568443"/>
                <a:gd name="connsiteY49" fmla="*/ 495504 h 8086337"/>
                <a:gd name="connsiteX50" fmla="*/ 3186658 w 5568443"/>
                <a:gd name="connsiteY50" fmla="*/ 399532 h 8086337"/>
                <a:gd name="connsiteX51" fmla="*/ 3270633 w 5568443"/>
                <a:gd name="connsiteY51" fmla="*/ 180595 h 8086337"/>
                <a:gd name="connsiteX52" fmla="*/ 3215806 w 5568443"/>
                <a:gd name="connsiteY52" fmla="*/ 14003 h 8086337"/>
                <a:gd name="connsiteX53" fmla="*/ 3203374 w 5568443"/>
                <a:gd name="connsiteY53" fmla="*/ 0 h 8086337"/>
                <a:gd name="connsiteX54" fmla="*/ 3520492 w 5568443"/>
                <a:gd name="connsiteY54" fmla="*/ 0 h 8086337"/>
                <a:gd name="connsiteX55" fmla="*/ 3540415 w 5568443"/>
                <a:gd name="connsiteY55" fmla="*/ 59693 h 8086337"/>
                <a:gd name="connsiteX56" fmla="*/ 3555550 w 5568443"/>
                <a:gd name="connsiteY56" fmla="*/ 171598 h 8086337"/>
                <a:gd name="connsiteX57" fmla="*/ 3393597 w 5568443"/>
                <a:gd name="connsiteY57" fmla="*/ 597475 h 8086337"/>
                <a:gd name="connsiteX58" fmla="*/ 2979719 w 5568443"/>
                <a:gd name="connsiteY58" fmla="*/ 783420 h 8086337"/>
                <a:gd name="connsiteX59" fmla="*/ 2556841 w 5568443"/>
                <a:gd name="connsiteY59" fmla="*/ 624468 h 8086337"/>
                <a:gd name="connsiteX60" fmla="*/ 2370893 w 5568443"/>
                <a:gd name="connsiteY60" fmla="*/ 210586 h 8086337"/>
                <a:gd name="connsiteX61" fmla="*/ 2379516 w 5568443"/>
                <a:gd name="connsiteY61" fmla="*/ 89497 h 808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568443" h="8086337">
                  <a:moveTo>
                    <a:pt x="2628820" y="6901646"/>
                  </a:moveTo>
                  <a:lnTo>
                    <a:pt x="2886745" y="7321526"/>
                  </a:lnTo>
                  <a:cubicBezTo>
                    <a:pt x="2063109" y="7816195"/>
                    <a:pt x="1130579" y="8073277"/>
                    <a:pt x="195326" y="8086337"/>
                  </a:cubicBezTo>
                  <a:lnTo>
                    <a:pt x="0" y="8085141"/>
                  </a:lnTo>
                  <a:lnTo>
                    <a:pt x="0" y="7596404"/>
                  </a:lnTo>
                  <a:lnTo>
                    <a:pt x="184068" y="7597486"/>
                  </a:lnTo>
                  <a:cubicBezTo>
                    <a:pt x="1033634" y="7585473"/>
                    <a:pt x="1880726" y="7352454"/>
                    <a:pt x="2628820" y="6901646"/>
                  </a:cubicBezTo>
                  <a:close/>
                  <a:moveTo>
                    <a:pt x="4968144" y="3986493"/>
                  </a:moveTo>
                  <a:cubicBezTo>
                    <a:pt x="4890166" y="3989492"/>
                    <a:pt x="4812190" y="4019483"/>
                    <a:pt x="4755203" y="4082465"/>
                  </a:cubicBezTo>
                  <a:cubicBezTo>
                    <a:pt x="4695222" y="4142448"/>
                    <a:pt x="4668231" y="4223424"/>
                    <a:pt x="4671229" y="4301402"/>
                  </a:cubicBezTo>
                  <a:cubicBezTo>
                    <a:pt x="4674229" y="4379380"/>
                    <a:pt x="4704220" y="4457356"/>
                    <a:pt x="4767201" y="4514340"/>
                  </a:cubicBezTo>
                  <a:cubicBezTo>
                    <a:pt x="4827185" y="4574323"/>
                    <a:pt x="4908159" y="4601315"/>
                    <a:pt x="4986138" y="4598315"/>
                  </a:cubicBezTo>
                  <a:cubicBezTo>
                    <a:pt x="5064116" y="4595317"/>
                    <a:pt x="5142094" y="4565326"/>
                    <a:pt x="5199077" y="4502343"/>
                  </a:cubicBezTo>
                  <a:cubicBezTo>
                    <a:pt x="5259060" y="4442361"/>
                    <a:pt x="5286051" y="4361384"/>
                    <a:pt x="5283053" y="4283406"/>
                  </a:cubicBezTo>
                  <a:cubicBezTo>
                    <a:pt x="5280053" y="4205430"/>
                    <a:pt x="5250061" y="4127452"/>
                    <a:pt x="5187081" y="4070468"/>
                  </a:cubicBezTo>
                  <a:cubicBezTo>
                    <a:pt x="5169085" y="4052474"/>
                    <a:pt x="5151092" y="4040477"/>
                    <a:pt x="5133096" y="4028482"/>
                  </a:cubicBezTo>
                  <a:lnTo>
                    <a:pt x="4971142" y="3986493"/>
                  </a:lnTo>
                  <a:close/>
                  <a:moveTo>
                    <a:pt x="4062405" y="1713151"/>
                  </a:moveTo>
                  <a:cubicBezTo>
                    <a:pt x="4230357" y="2372959"/>
                    <a:pt x="4230357" y="3068758"/>
                    <a:pt x="4059407" y="3734565"/>
                  </a:cubicBezTo>
                  <a:cubicBezTo>
                    <a:pt x="3894454" y="4376380"/>
                    <a:pt x="3570548" y="4985203"/>
                    <a:pt x="3087688" y="5501055"/>
                  </a:cubicBezTo>
                  <a:cubicBezTo>
                    <a:pt x="2580835" y="6040899"/>
                    <a:pt x="1960015" y="6412790"/>
                    <a:pt x="1297205" y="6613733"/>
                  </a:cubicBezTo>
                  <a:cubicBezTo>
                    <a:pt x="920440" y="6728075"/>
                    <a:pt x="530787" y="6786183"/>
                    <a:pt x="140695" y="6788789"/>
                  </a:cubicBezTo>
                  <a:lnTo>
                    <a:pt x="0" y="6785729"/>
                  </a:lnTo>
                  <a:lnTo>
                    <a:pt x="0" y="6300057"/>
                  </a:lnTo>
                  <a:lnTo>
                    <a:pt x="147993" y="6302807"/>
                  </a:lnTo>
                  <a:cubicBezTo>
                    <a:pt x="488470" y="6299527"/>
                    <a:pt x="828216" y="6248213"/>
                    <a:pt x="1156247" y="6148866"/>
                  </a:cubicBezTo>
                  <a:cubicBezTo>
                    <a:pt x="1738080" y="5971918"/>
                    <a:pt x="2283920" y="5645012"/>
                    <a:pt x="2730791" y="5168150"/>
                  </a:cubicBezTo>
                  <a:cubicBezTo>
                    <a:pt x="3156667" y="4712283"/>
                    <a:pt x="3441585" y="4175437"/>
                    <a:pt x="3585544" y="3614601"/>
                  </a:cubicBezTo>
                  <a:cubicBezTo>
                    <a:pt x="3735499" y="3029770"/>
                    <a:pt x="3735499" y="2417946"/>
                    <a:pt x="3588542" y="1833115"/>
                  </a:cubicBezTo>
                  <a:close/>
                  <a:moveTo>
                    <a:pt x="4167677" y="0"/>
                  </a:moveTo>
                  <a:lnTo>
                    <a:pt x="4744296" y="0"/>
                  </a:lnTo>
                  <a:lnTo>
                    <a:pt x="4878825" y="239453"/>
                  </a:lnTo>
                  <a:cubicBezTo>
                    <a:pt x="5042465" y="554924"/>
                    <a:pt x="5173209" y="883892"/>
                    <a:pt x="5271055" y="1221294"/>
                  </a:cubicBezTo>
                  <a:cubicBezTo>
                    <a:pt x="5516986" y="2076047"/>
                    <a:pt x="5549975" y="2978784"/>
                    <a:pt x="5364029" y="3845533"/>
                  </a:cubicBezTo>
                  <a:cubicBezTo>
                    <a:pt x="5370025" y="3848533"/>
                    <a:pt x="5376024" y="3854532"/>
                    <a:pt x="5382023" y="3860530"/>
                  </a:cubicBezTo>
                  <a:cubicBezTo>
                    <a:pt x="5498990" y="3974496"/>
                    <a:pt x="5561973" y="4124454"/>
                    <a:pt x="5567971" y="4274409"/>
                  </a:cubicBezTo>
                  <a:cubicBezTo>
                    <a:pt x="5573969" y="4424367"/>
                    <a:pt x="5522981" y="4580321"/>
                    <a:pt x="5409016" y="4697287"/>
                  </a:cubicBezTo>
                  <a:cubicBezTo>
                    <a:pt x="5295048" y="4814254"/>
                    <a:pt x="5145092" y="4877234"/>
                    <a:pt x="4995135" y="4883233"/>
                  </a:cubicBezTo>
                  <a:cubicBezTo>
                    <a:pt x="4845179" y="4889231"/>
                    <a:pt x="4692224" y="4835248"/>
                    <a:pt x="4572259" y="4724280"/>
                  </a:cubicBezTo>
                  <a:cubicBezTo>
                    <a:pt x="4455291" y="4610312"/>
                    <a:pt x="4392311" y="4463355"/>
                    <a:pt x="4386311" y="4310399"/>
                  </a:cubicBezTo>
                  <a:cubicBezTo>
                    <a:pt x="4380313" y="4160441"/>
                    <a:pt x="4434298" y="4007488"/>
                    <a:pt x="4545266" y="3887521"/>
                  </a:cubicBezTo>
                  <a:cubicBezTo>
                    <a:pt x="4641238" y="3782552"/>
                    <a:pt x="4767201" y="3722570"/>
                    <a:pt x="4896164" y="3704574"/>
                  </a:cubicBezTo>
                  <a:cubicBezTo>
                    <a:pt x="5055118" y="2927799"/>
                    <a:pt x="5025125" y="2118033"/>
                    <a:pt x="4803190" y="1356254"/>
                  </a:cubicBezTo>
                  <a:cubicBezTo>
                    <a:pt x="4686225" y="949872"/>
                    <a:pt x="4514524" y="555486"/>
                    <a:pt x="4288840" y="184719"/>
                  </a:cubicBezTo>
                  <a:close/>
                  <a:moveTo>
                    <a:pt x="2404643" y="0"/>
                  </a:moveTo>
                  <a:lnTo>
                    <a:pt x="2726506" y="0"/>
                  </a:lnTo>
                  <a:lnTo>
                    <a:pt x="2703938" y="28203"/>
                  </a:lnTo>
                  <a:cubicBezTo>
                    <a:pt x="2671182" y="79938"/>
                    <a:pt x="2656561" y="140107"/>
                    <a:pt x="2658811" y="198589"/>
                  </a:cubicBezTo>
                  <a:cubicBezTo>
                    <a:pt x="2661809" y="276567"/>
                    <a:pt x="2691800" y="354545"/>
                    <a:pt x="2754783" y="411527"/>
                  </a:cubicBezTo>
                  <a:cubicBezTo>
                    <a:pt x="2814765" y="471512"/>
                    <a:pt x="2895742" y="498502"/>
                    <a:pt x="2973720" y="495504"/>
                  </a:cubicBezTo>
                  <a:cubicBezTo>
                    <a:pt x="3054696" y="492506"/>
                    <a:pt x="3129674" y="462515"/>
                    <a:pt x="3186658" y="399532"/>
                  </a:cubicBezTo>
                  <a:cubicBezTo>
                    <a:pt x="3246640" y="339550"/>
                    <a:pt x="3273633" y="258573"/>
                    <a:pt x="3270633" y="180595"/>
                  </a:cubicBezTo>
                  <a:cubicBezTo>
                    <a:pt x="3268384" y="122112"/>
                    <a:pt x="3250952" y="63629"/>
                    <a:pt x="3215806" y="14003"/>
                  </a:cubicBezTo>
                  <a:lnTo>
                    <a:pt x="3203374" y="0"/>
                  </a:lnTo>
                  <a:lnTo>
                    <a:pt x="3520492" y="0"/>
                  </a:lnTo>
                  <a:lnTo>
                    <a:pt x="3540415" y="59693"/>
                  </a:lnTo>
                  <a:cubicBezTo>
                    <a:pt x="3548991" y="96620"/>
                    <a:pt x="3554051" y="134109"/>
                    <a:pt x="3555550" y="171598"/>
                  </a:cubicBezTo>
                  <a:cubicBezTo>
                    <a:pt x="3561549" y="321554"/>
                    <a:pt x="3507565" y="474510"/>
                    <a:pt x="3393597" y="597475"/>
                  </a:cubicBezTo>
                  <a:cubicBezTo>
                    <a:pt x="3279632" y="714441"/>
                    <a:pt x="3129674" y="777423"/>
                    <a:pt x="2979719" y="783420"/>
                  </a:cubicBezTo>
                  <a:cubicBezTo>
                    <a:pt x="2829761" y="789418"/>
                    <a:pt x="2676805" y="735435"/>
                    <a:pt x="2556841" y="624468"/>
                  </a:cubicBezTo>
                  <a:cubicBezTo>
                    <a:pt x="2439874" y="510499"/>
                    <a:pt x="2376892" y="363542"/>
                    <a:pt x="2370893" y="210586"/>
                  </a:cubicBezTo>
                  <a:cubicBezTo>
                    <a:pt x="2369394" y="170098"/>
                    <a:pt x="2372394" y="129610"/>
                    <a:pt x="2379516" y="89497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  <p:sp>
          <p:nvSpPr>
            <p:cNvPr id="59" name="Green Gear-Cropped">
              <a:extLst>
                <a:ext uri="{FF2B5EF4-FFF2-40B4-BE49-F238E27FC236}">
                  <a16:creationId xmlns:a16="http://schemas.microsoft.com/office/drawing/2014/main" id="{641B8C78-36B9-4B4F-BF4C-14F8B894E000}"/>
                </a:ext>
              </a:extLst>
            </p:cNvPr>
            <p:cNvSpPr/>
            <p:nvPr/>
          </p:nvSpPr>
          <p:spPr>
            <a:xfrm>
              <a:off x="0" y="0"/>
              <a:ext cx="2883750" cy="5591028"/>
            </a:xfrm>
            <a:custGeom>
              <a:avLst/>
              <a:gdLst>
                <a:gd name="connsiteX0" fmla="*/ 0 w 2883750"/>
                <a:gd name="connsiteY0" fmla="*/ 0 h 5591028"/>
                <a:gd name="connsiteX1" fmla="*/ 352665 w 2883750"/>
                <a:gd name="connsiteY1" fmla="*/ 0 h 5591028"/>
                <a:gd name="connsiteX2" fmla="*/ 355105 w 2883750"/>
                <a:gd name="connsiteY2" fmla="*/ 20139 h 5591028"/>
                <a:gd name="connsiteX3" fmla="*/ 367477 w 2883750"/>
                <a:gd name="connsiteY3" fmla="*/ 120610 h 5591028"/>
                <a:gd name="connsiteX4" fmla="*/ 382473 w 2883750"/>
                <a:gd name="connsiteY4" fmla="*/ 267567 h 5591028"/>
                <a:gd name="connsiteX5" fmla="*/ 415462 w 2883750"/>
                <a:gd name="connsiteY5" fmla="*/ 300559 h 5591028"/>
                <a:gd name="connsiteX6" fmla="*/ 448454 w 2883750"/>
                <a:gd name="connsiteY6" fmla="*/ 303557 h 5591028"/>
                <a:gd name="connsiteX7" fmla="*/ 517433 w 2883750"/>
                <a:gd name="connsiteY7" fmla="*/ 318553 h 5591028"/>
                <a:gd name="connsiteX8" fmla="*/ 619403 w 2883750"/>
                <a:gd name="connsiteY8" fmla="*/ 339547 h 5591028"/>
                <a:gd name="connsiteX9" fmla="*/ 652395 w 2883750"/>
                <a:gd name="connsiteY9" fmla="*/ 345546 h 5591028"/>
                <a:gd name="connsiteX10" fmla="*/ 721374 w 2883750"/>
                <a:gd name="connsiteY10" fmla="*/ 363539 h 5591028"/>
                <a:gd name="connsiteX11" fmla="*/ 820347 w 2883750"/>
                <a:gd name="connsiteY11" fmla="*/ 393533 h 5591028"/>
                <a:gd name="connsiteX12" fmla="*/ 865333 w 2883750"/>
                <a:gd name="connsiteY12" fmla="*/ 375537 h 5591028"/>
                <a:gd name="connsiteX13" fmla="*/ 943312 w 2883750"/>
                <a:gd name="connsiteY13" fmla="*/ 249574 h 5591028"/>
                <a:gd name="connsiteX14" fmla="*/ 1024286 w 2883750"/>
                <a:gd name="connsiteY14" fmla="*/ 126609 h 5591028"/>
                <a:gd name="connsiteX15" fmla="*/ 1072273 w 2883750"/>
                <a:gd name="connsiteY15" fmla="*/ 114611 h 5591028"/>
                <a:gd name="connsiteX16" fmla="*/ 1174243 w 2883750"/>
                <a:gd name="connsiteY16" fmla="*/ 156600 h 5591028"/>
                <a:gd name="connsiteX17" fmla="*/ 1276214 w 2883750"/>
                <a:gd name="connsiteY17" fmla="*/ 201586 h 5591028"/>
                <a:gd name="connsiteX18" fmla="*/ 1390182 w 2883750"/>
                <a:gd name="connsiteY18" fmla="*/ 261569 h 5591028"/>
                <a:gd name="connsiteX19" fmla="*/ 1597121 w 2883750"/>
                <a:gd name="connsiteY19" fmla="*/ 384533 h 5591028"/>
                <a:gd name="connsiteX20" fmla="*/ 1687095 w 2883750"/>
                <a:gd name="connsiteY20" fmla="*/ 447516 h 5591028"/>
                <a:gd name="connsiteX21" fmla="*/ 1705091 w 2883750"/>
                <a:gd name="connsiteY21" fmla="*/ 495501 h 5591028"/>
                <a:gd name="connsiteX22" fmla="*/ 1648107 w 2883750"/>
                <a:gd name="connsiteY22" fmla="*/ 630463 h 5591028"/>
                <a:gd name="connsiteX23" fmla="*/ 1588125 w 2883750"/>
                <a:gd name="connsiteY23" fmla="*/ 762425 h 5591028"/>
                <a:gd name="connsiteX24" fmla="*/ 1597121 w 2883750"/>
                <a:gd name="connsiteY24" fmla="*/ 810410 h 5591028"/>
                <a:gd name="connsiteX25" fmla="*/ 1756074 w 2883750"/>
                <a:gd name="connsiteY25" fmla="*/ 945372 h 5591028"/>
                <a:gd name="connsiteX26" fmla="*/ 1900033 w 2883750"/>
                <a:gd name="connsiteY26" fmla="*/ 1095327 h 5591028"/>
                <a:gd name="connsiteX27" fmla="*/ 1948020 w 2883750"/>
                <a:gd name="connsiteY27" fmla="*/ 1101326 h 5591028"/>
                <a:gd name="connsiteX28" fmla="*/ 2076981 w 2883750"/>
                <a:gd name="connsiteY28" fmla="*/ 1032347 h 5591028"/>
                <a:gd name="connsiteX29" fmla="*/ 2208943 w 2883750"/>
                <a:gd name="connsiteY29" fmla="*/ 966366 h 5591028"/>
                <a:gd name="connsiteX30" fmla="*/ 2256930 w 2883750"/>
                <a:gd name="connsiteY30" fmla="*/ 981362 h 5591028"/>
                <a:gd name="connsiteX31" fmla="*/ 2322911 w 2883750"/>
                <a:gd name="connsiteY31" fmla="*/ 1068337 h 5591028"/>
                <a:gd name="connsiteX32" fmla="*/ 2457873 w 2883750"/>
                <a:gd name="connsiteY32" fmla="*/ 1266279 h 5591028"/>
                <a:gd name="connsiteX33" fmla="*/ 2526852 w 2883750"/>
                <a:gd name="connsiteY33" fmla="*/ 1374246 h 5591028"/>
                <a:gd name="connsiteX34" fmla="*/ 2577838 w 2883750"/>
                <a:gd name="connsiteY34" fmla="*/ 1473219 h 5591028"/>
                <a:gd name="connsiteX35" fmla="*/ 2625822 w 2883750"/>
                <a:gd name="connsiteY35" fmla="*/ 1572191 h 5591028"/>
                <a:gd name="connsiteX36" fmla="*/ 2616826 w 2883750"/>
                <a:gd name="connsiteY36" fmla="*/ 1623174 h 5591028"/>
                <a:gd name="connsiteX37" fmla="*/ 2496861 w 2883750"/>
                <a:gd name="connsiteY37" fmla="*/ 1713150 h 5591028"/>
                <a:gd name="connsiteX38" fmla="*/ 2376895 w 2883750"/>
                <a:gd name="connsiteY38" fmla="*/ 1800125 h 5591028"/>
                <a:gd name="connsiteX39" fmla="*/ 2361899 w 2883750"/>
                <a:gd name="connsiteY39" fmla="*/ 1845112 h 5591028"/>
                <a:gd name="connsiteX40" fmla="*/ 2400887 w 2883750"/>
                <a:gd name="connsiteY40" fmla="*/ 1941083 h 5591028"/>
                <a:gd name="connsiteX41" fmla="*/ 2421883 w 2883750"/>
                <a:gd name="connsiteY41" fmla="*/ 2010063 h 5591028"/>
                <a:gd name="connsiteX42" fmla="*/ 2430880 w 2883750"/>
                <a:gd name="connsiteY42" fmla="*/ 2040056 h 5591028"/>
                <a:gd name="connsiteX43" fmla="*/ 2457873 w 2883750"/>
                <a:gd name="connsiteY43" fmla="*/ 2139026 h 5591028"/>
                <a:gd name="connsiteX44" fmla="*/ 2475867 w 2883750"/>
                <a:gd name="connsiteY44" fmla="*/ 2208005 h 5591028"/>
                <a:gd name="connsiteX45" fmla="*/ 2481866 w 2883750"/>
                <a:gd name="connsiteY45" fmla="*/ 2240997 h 5591028"/>
                <a:gd name="connsiteX46" fmla="*/ 2517855 w 2883750"/>
                <a:gd name="connsiteY46" fmla="*/ 2270988 h 5591028"/>
                <a:gd name="connsiteX47" fmla="*/ 2664813 w 2883750"/>
                <a:gd name="connsiteY47" fmla="*/ 2276987 h 5591028"/>
                <a:gd name="connsiteX48" fmla="*/ 2811770 w 2883750"/>
                <a:gd name="connsiteY48" fmla="*/ 2285983 h 5591028"/>
                <a:gd name="connsiteX49" fmla="*/ 2847760 w 2883750"/>
                <a:gd name="connsiteY49" fmla="*/ 2321973 h 5591028"/>
                <a:gd name="connsiteX50" fmla="*/ 2853756 w 2883750"/>
                <a:gd name="connsiteY50" fmla="*/ 2351964 h 5591028"/>
                <a:gd name="connsiteX51" fmla="*/ 2865754 w 2883750"/>
                <a:gd name="connsiteY51" fmla="*/ 2429942 h 5591028"/>
                <a:gd name="connsiteX52" fmla="*/ 2883750 w 2883750"/>
                <a:gd name="connsiteY52" fmla="*/ 2669874 h 5591028"/>
                <a:gd name="connsiteX53" fmla="*/ 2880749 w 2883750"/>
                <a:gd name="connsiteY53" fmla="*/ 2909802 h 5591028"/>
                <a:gd name="connsiteX54" fmla="*/ 2874750 w 2883750"/>
                <a:gd name="connsiteY54" fmla="*/ 2987780 h 5591028"/>
                <a:gd name="connsiteX55" fmla="*/ 2871752 w 2883750"/>
                <a:gd name="connsiteY55" fmla="*/ 3017772 h 5591028"/>
                <a:gd name="connsiteX56" fmla="*/ 2838761 w 2883750"/>
                <a:gd name="connsiteY56" fmla="*/ 3056759 h 5591028"/>
                <a:gd name="connsiteX57" fmla="*/ 2691803 w 2883750"/>
                <a:gd name="connsiteY57" fmla="*/ 3074756 h 5591028"/>
                <a:gd name="connsiteX58" fmla="*/ 2544846 w 2883750"/>
                <a:gd name="connsiteY58" fmla="*/ 3089751 h 5591028"/>
                <a:gd name="connsiteX59" fmla="*/ 2511857 w 2883750"/>
                <a:gd name="connsiteY59" fmla="*/ 3122740 h 5591028"/>
                <a:gd name="connsiteX60" fmla="*/ 2508856 w 2883750"/>
                <a:gd name="connsiteY60" fmla="*/ 3155732 h 5591028"/>
                <a:gd name="connsiteX61" fmla="*/ 2493861 w 2883750"/>
                <a:gd name="connsiteY61" fmla="*/ 3224711 h 5591028"/>
                <a:gd name="connsiteX62" fmla="*/ 2472869 w 2883750"/>
                <a:gd name="connsiteY62" fmla="*/ 3326682 h 5591028"/>
                <a:gd name="connsiteX63" fmla="*/ 2466870 w 2883750"/>
                <a:gd name="connsiteY63" fmla="*/ 3359673 h 5591028"/>
                <a:gd name="connsiteX64" fmla="*/ 2448874 w 2883750"/>
                <a:gd name="connsiteY64" fmla="*/ 3428652 h 5591028"/>
                <a:gd name="connsiteX65" fmla="*/ 2418883 w 2883750"/>
                <a:gd name="connsiteY65" fmla="*/ 3527625 h 5591028"/>
                <a:gd name="connsiteX66" fmla="*/ 2436879 w 2883750"/>
                <a:gd name="connsiteY66" fmla="*/ 3572611 h 5591028"/>
                <a:gd name="connsiteX67" fmla="*/ 2562842 w 2883750"/>
                <a:gd name="connsiteY67" fmla="*/ 3650587 h 5591028"/>
                <a:gd name="connsiteX68" fmla="*/ 2685805 w 2883750"/>
                <a:gd name="connsiteY68" fmla="*/ 3731566 h 5591028"/>
                <a:gd name="connsiteX69" fmla="*/ 2697802 w 2883750"/>
                <a:gd name="connsiteY69" fmla="*/ 3779551 h 5591028"/>
                <a:gd name="connsiteX70" fmla="*/ 2655814 w 2883750"/>
                <a:gd name="connsiteY70" fmla="*/ 3881521 h 5591028"/>
                <a:gd name="connsiteX71" fmla="*/ 2610827 w 2883750"/>
                <a:gd name="connsiteY71" fmla="*/ 3983492 h 5591028"/>
                <a:gd name="connsiteX72" fmla="*/ 2550845 w 2883750"/>
                <a:gd name="connsiteY72" fmla="*/ 4097458 h 5591028"/>
                <a:gd name="connsiteX73" fmla="*/ 2427880 w 2883750"/>
                <a:gd name="connsiteY73" fmla="*/ 4304400 h 5591028"/>
                <a:gd name="connsiteX74" fmla="*/ 2364899 w 2883750"/>
                <a:gd name="connsiteY74" fmla="*/ 4394373 h 5591028"/>
                <a:gd name="connsiteX75" fmla="*/ 2316912 w 2883750"/>
                <a:gd name="connsiteY75" fmla="*/ 4412367 h 5591028"/>
                <a:gd name="connsiteX76" fmla="*/ 2181952 w 2883750"/>
                <a:gd name="connsiteY76" fmla="*/ 4355385 h 5591028"/>
                <a:gd name="connsiteX77" fmla="*/ 2046990 w 2883750"/>
                <a:gd name="connsiteY77" fmla="*/ 4295403 h 5591028"/>
                <a:gd name="connsiteX78" fmla="*/ 1999005 w 2883750"/>
                <a:gd name="connsiteY78" fmla="*/ 4304400 h 5591028"/>
                <a:gd name="connsiteX79" fmla="*/ 1864043 w 2883750"/>
                <a:gd name="connsiteY79" fmla="*/ 4463354 h 5591028"/>
                <a:gd name="connsiteX80" fmla="*/ 1714088 w 2883750"/>
                <a:gd name="connsiteY80" fmla="*/ 4607311 h 5591028"/>
                <a:gd name="connsiteX81" fmla="*/ 1708089 w 2883750"/>
                <a:gd name="connsiteY81" fmla="*/ 4655298 h 5591028"/>
                <a:gd name="connsiteX82" fmla="*/ 1777068 w 2883750"/>
                <a:gd name="connsiteY82" fmla="*/ 4784262 h 5591028"/>
                <a:gd name="connsiteX83" fmla="*/ 1843051 w 2883750"/>
                <a:gd name="connsiteY83" fmla="*/ 4916223 h 5591028"/>
                <a:gd name="connsiteX84" fmla="*/ 1831054 w 2883750"/>
                <a:gd name="connsiteY84" fmla="*/ 4961210 h 5591028"/>
                <a:gd name="connsiteX85" fmla="*/ 1744079 w 2883750"/>
                <a:gd name="connsiteY85" fmla="*/ 5030189 h 5591028"/>
                <a:gd name="connsiteX86" fmla="*/ 1546136 w 2883750"/>
                <a:gd name="connsiteY86" fmla="*/ 5165149 h 5591028"/>
                <a:gd name="connsiteX87" fmla="*/ 1438167 w 2883750"/>
                <a:gd name="connsiteY87" fmla="*/ 5231132 h 5591028"/>
                <a:gd name="connsiteX88" fmla="*/ 1339194 w 2883750"/>
                <a:gd name="connsiteY88" fmla="*/ 5282115 h 5591028"/>
                <a:gd name="connsiteX89" fmla="*/ 1240224 w 2883750"/>
                <a:gd name="connsiteY89" fmla="*/ 5330102 h 5591028"/>
                <a:gd name="connsiteX90" fmla="*/ 1189239 w 2883750"/>
                <a:gd name="connsiteY90" fmla="*/ 5321105 h 5591028"/>
                <a:gd name="connsiteX91" fmla="*/ 1099266 w 2883750"/>
                <a:gd name="connsiteY91" fmla="*/ 5201139 h 5591028"/>
                <a:gd name="connsiteX92" fmla="*/ 1012291 w 2883750"/>
                <a:gd name="connsiteY92" fmla="*/ 5081174 h 5591028"/>
                <a:gd name="connsiteX93" fmla="*/ 967304 w 2883750"/>
                <a:gd name="connsiteY93" fmla="*/ 5066179 h 5591028"/>
                <a:gd name="connsiteX94" fmla="*/ 871330 w 2883750"/>
                <a:gd name="connsiteY94" fmla="*/ 5105167 h 5591028"/>
                <a:gd name="connsiteX95" fmla="*/ 802351 w 2883750"/>
                <a:gd name="connsiteY95" fmla="*/ 5129162 h 5591028"/>
                <a:gd name="connsiteX96" fmla="*/ 772359 w 2883750"/>
                <a:gd name="connsiteY96" fmla="*/ 5138158 h 5591028"/>
                <a:gd name="connsiteX97" fmla="*/ 673389 w 2883750"/>
                <a:gd name="connsiteY97" fmla="*/ 5165149 h 5591028"/>
                <a:gd name="connsiteX98" fmla="*/ 604408 w 2883750"/>
                <a:gd name="connsiteY98" fmla="*/ 5183145 h 5591028"/>
                <a:gd name="connsiteX99" fmla="*/ 571416 w 2883750"/>
                <a:gd name="connsiteY99" fmla="*/ 5189144 h 5591028"/>
                <a:gd name="connsiteX100" fmla="*/ 541425 w 2883750"/>
                <a:gd name="connsiteY100" fmla="*/ 5225134 h 5591028"/>
                <a:gd name="connsiteX101" fmla="*/ 535429 w 2883750"/>
                <a:gd name="connsiteY101" fmla="*/ 5372091 h 5591028"/>
                <a:gd name="connsiteX102" fmla="*/ 526430 w 2883750"/>
                <a:gd name="connsiteY102" fmla="*/ 5519048 h 5591028"/>
                <a:gd name="connsiteX103" fmla="*/ 490442 w 2883750"/>
                <a:gd name="connsiteY103" fmla="*/ 5555038 h 5591028"/>
                <a:gd name="connsiteX104" fmla="*/ 460451 w 2883750"/>
                <a:gd name="connsiteY104" fmla="*/ 5561037 h 5591028"/>
                <a:gd name="connsiteX105" fmla="*/ 382473 w 2883750"/>
                <a:gd name="connsiteY105" fmla="*/ 5573032 h 5591028"/>
                <a:gd name="connsiteX106" fmla="*/ 142542 w 2883750"/>
                <a:gd name="connsiteY106" fmla="*/ 5591028 h 5591028"/>
                <a:gd name="connsiteX107" fmla="*/ 14703 w 2883750"/>
                <a:gd name="connsiteY107" fmla="*/ 5589528 h 5591028"/>
                <a:gd name="connsiteX108" fmla="*/ 0 w 2883750"/>
                <a:gd name="connsiteY108" fmla="*/ 5589331 h 5591028"/>
                <a:gd name="connsiteX109" fmla="*/ 0 w 2883750"/>
                <a:gd name="connsiteY109" fmla="*/ 4386089 h 5591028"/>
                <a:gd name="connsiteX110" fmla="*/ 101679 w 2883750"/>
                <a:gd name="connsiteY110" fmla="*/ 4387625 h 5591028"/>
                <a:gd name="connsiteX111" fmla="*/ 1237226 w 2883750"/>
                <a:gd name="connsiteY111" fmla="*/ 3875523 h 5591028"/>
                <a:gd name="connsiteX112" fmla="*/ 1162246 w 2883750"/>
                <a:gd name="connsiteY112" fmla="*/ 1575189 h 5591028"/>
                <a:gd name="connsiteX113" fmla="*/ 152437 w 2883750"/>
                <a:gd name="connsiteY113" fmla="*/ 1138212 h 5591028"/>
                <a:gd name="connsiteX114" fmla="*/ 0 w 2883750"/>
                <a:gd name="connsiteY114" fmla="*/ 1135873 h 55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883750" h="5591028">
                  <a:moveTo>
                    <a:pt x="0" y="0"/>
                  </a:moveTo>
                  <a:lnTo>
                    <a:pt x="352665" y="0"/>
                  </a:lnTo>
                  <a:lnTo>
                    <a:pt x="355105" y="20139"/>
                  </a:lnTo>
                  <a:cubicBezTo>
                    <a:pt x="358480" y="47881"/>
                    <a:pt x="362979" y="84620"/>
                    <a:pt x="367477" y="120610"/>
                  </a:cubicBezTo>
                  <a:cubicBezTo>
                    <a:pt x="376474" y="195588"/>
                    <a:pt x="382473" y="267567"/>
                    <a:pt x="382473" y="267567"/>
                  </a:cubicBezTo>
                  <a:cubicBezTo>
                    <a:pt x="385471" y="285563"/>
                    <a:pt x="397468" y="297558"/>
                    <a:pt x="415462" y="300559"/>
                  </a:cubicBezTo>
                  <a:cubicBezTo>
                    <a:pt x="415462" y="300559"/>
                    <a:pt x="430457" y="300559"/>
                    <a:pt x="448454" y="303557"/>
                  </a:cubicBezTo>
                  <a:cubicBezTo>
                    <a:pt x="466447" y="306558"/>
                    <a:pt x="493440" y="312554"/>
                    <a:pt x="517433" y="318553"/>
                  </a:cubicBezTo>
                  <a:cubicBezTo>
                    <a:pt x="568418" y="327552"/>
                    <a:pt x="619403" y="339547"/>
                    <a:pt x="619403" y="339547"/>
                  </a:cubicBezTo>
                  <a:cubicBezTo>
                    <a:pt x="619403" y="339547"/>
                    <a:pt x="634399" y="342547"/>
                    <a:pt x="652395" y="345546"/>
                  </a:cubicBezTo>
                  <a:cubicBezTo>
                    <a:pt x="670389" y="348544"/>
                    <a:pt x="697382" y="354542"/>
                    <a:pt x="721374" y="363539"/>
                  </a:cubicBezTo>
                  <a:cubicBezTo>
                    <a:pt x="769361" y="378535"/>
                    <a:pt x="820347" y="393533"/>
                    <a:pt x="820347" y="393533"/>
                  </a:cubicBezTo>
                  <a:cubicBezTo>
                    <a:pt x="838340" y="396531"/>
                    <a:pt x="856334" y="390532"/>
                    <a:pt x="865333" y="375537"/>
                  </a:cubicBezTo>
                  <a:cubicBezTo>
                    <a:pt x="865333" y="375537"/>
                    <a:pt x="904321" y="312554"/>
                    <a:pt x="943312" y="249574"/>
                  </a:cubicBezTo>
                  <a:cubicBezTo>
                    <a:pt x="982299" y="189591"/>
                    <a:pt x="1024286" y="126609"/>
                    <a:pt x="1024286" y="126609"/>
                  </a:cubicBezTo>
                  <a:cubicBezTo>
                    <a:pt x="1033285" y="111613"/>
                    <a:pt x="1054279" y="105614"/>
                    <a:pt x="1072273" y="114611"/>
                  </a:cubicBezTo>
                  <a:cubicBezTo>
                    <a:pt x="1072273" y="114611"/>
                    <a:pt x="1114261" y="129607"/>
                    <a:pt x="1174243" y="156600"/>
                  </a:cubicBezTo>
                  <a:cubicBezTo>
                    <a:pt x="1204234" y="171595"/>
                    <a:pt x="1237226" y="186591"/>
                    <a:pt x="1276214" y="201586"/>
                  </a:cubicBezTo>
                  <a:cubicBezTo>
                    <a:pt x="1312204" y="219583"/>
                    <a:pt x="1351192" y="240577"/>
                    <a:pt x="1390182" y="261569"/>
                  </a:cubicBezTo>
                  <a:cubicBezTo>
                    <a:pt x="1465160" y="303557"/>
                    <a:pt x="1543138" y="345546"/>
                    <a:pt x="1597121" y="384533"/>
                  </a:cubicBezTo>
                  <a:cubicBezTo>
                    <a:pt x="1651105" y="423524"/>
                    <a:pt x="1687095" y="447516"/>
                    <a:pt x="1687095" y="447516"/>
                  </a:cubicBezTo>
                  <a:cubicBezTo>
                    <a:pt x="1705091" y="459511"/>
                    <a:pt x="1711087" y="480505"/>
                    <a:pt x="1705091" y="495501"/>
                  </a:cubicBezTo>
                  <a:cubicBezTo>
                    <a:pt x="1705091" y="495501"/>
                    <a:pt x="1675100" y="561482"/>
                    <a:pt x="1648107" y="630463"/>
                  </a:cubicBezTo>
                  <a:cubicBezTo>
                    <a:pt x="1618116" y="696444"/>
                    <a:pt x="1588125" y="762425"/>
                    <a:pt x="1588125" y="762425"/>
                  </a:cubicBezTo>
                  <a:cubicBezTo>
                    <a:pt x="1579125" y="780419"/>
                    <a:pt x="1582126" y="798415"/>
                    <a:pt x="1597121" y="810410"/>
                  </a:cubicBezTo>
                  <a:lnTo>
                    <a:pt x="1756074" y="945372"/>
                  </a:lnTo>
                  <a:lnTo>
                    <a:pt x="1900033" y="1095327"/>
                  </a:lnTo>
                  <a:cubicBezTo>
                    <a:pt x="1912030" y="1107325"/>
                    <a:pt x="1933024" y="1110323"/>
                    <a:pt x="1948020" y="1101326"/>
                  </a:cubicBezTo>
                  <a:cubicBezTo>
                    <a:pt x="1948020" y="1101326"/>
                    <a:pt x="2014001" y="1068337"/>
                    <a:pt x="2076981" y="1032347"/>
                  </a:cubicBezTo>
                  <a:cubicBezTo>
                    <a:pt x="2142962" y="999356"/>
                    <a:pt x="2208943" y="966366"/>
                    <a:pt x="2208943" y="966366"/>
                  </a:cubicBezTo>
                  <a:cubicBezTo>
                    <a:pt x="2223939" y="960368"/>
                    <a:pt x="2244933" y="966366"/>
                    <a:pt x="2256930" y="981362"/>
                  </a:cubicBezTo>
                  <a:cubicBezTo>
                    <a:pt x="2256930" y="981362"/>
                    <a:pt x="2283923" y="1017352"/>
                    <a:pt x="2322911" y="1068337"/>
                  </a:cubicBezTo>
                  <a:cubicBezTo>
                    <a:pt x="2364899" y="1116322"/>
                    <a:pt x="2409886" y="1191299"/>
                    <a:pt x="2457873" y="1266279"/>
                  </a:cubicBezTo>
                  <a:cubicBezTo>
                    <a:pt x="2481866" y="1302269"/>
                    <a:pt x="2505858" y="1338257"/>
                    <a:pt x="2526852" y="1374246"/>
                  </a:cubicBezTo>
                  <a:cubicBezTo>
                    <a:pt x="2544846" y="1410238"/>
                    <a:pt x="2562842" y="1443228"/>
                    <a:pt x="2577838" y="1473219"/>
                  </a:cubicBezTo>
                  <a:cubicBezTo>
                    <a:pt x="2607829" y="1533201"/>
                    <a:pt x="2625822" y="1572191"/>
                    <a:pt x="2625822" y="1572191"/>
                  </a:cubicBezTo>
                  <a:cubicBezTo>
                    <a:pt x="2634822" y="1593183"/>
                    <a:pt x="2631821" y="1611179"/>
                    <a:pt x="2616826" y="1623174"/>
                  </a:cubicBezTo>
                  <a:cubicBezTo>
                    <a:pt x="2616826" y="1623174"/>
                    <a:pt x="2556843" y="1668161"/>
                    <a:pt x="2496861" y="1713150"/>
                  </a:cubicBezTo>
                  <a:cubicBezTo>
                    <a:pt x="2436879" y="1758136"/>
                    <a:pt x="2376895" y="1800125"/>
                    <a:pt x="2376895" y="1800125"/>
                  </a:cubicBezTo>
                  <a:cubicBezTo>
                    <a:pt x="2361899" y="1809122"/>
                    <a:pt x="2355900" y="1830116"/>
                    <a:pt x="2361899" y="1845112"/>
                  </a:cubicBezTo>
                  <a:cubicBezTo>
                    <a:pt x="2361899" y="1845112"/>
                    <a:pt x="2382893" y="1893096"/>
                    <a:pt x="2400887" y="1941083"/>
                  </a:cubicBezTo>
                  <a:cubicBezTo>
                    <a:pt x="2409886" y="1965076"/>
                    <a:pt x="2418883" y="1992069"/>
                    <a:pt x="2421883" y="2010063"/>
                  </a:cubicBezTo>
                  <a:cubicBezTo>
                    <a:pt x="2427880" y="2028059"/>
                    <a:pt x="2430880" y="2040056"/>
                    <a:pt x="2430880" y="2040056"/>
                  </a:cubicBezTo>
                  <a:cubicBezTo>
                    <a:pt x="2430880" y="2040056"/>
                    <a:pt x="2442878" y="2088041"/>
                    <a:pt x="2457873" y="2139026"/>
                  </a:cubicBezTo>
                  <a:cubicBezTo>
                    <a:pt x="2463870" y="2163019"/>
                    <a:pt x="2469868" y="2190011"/>
                    <a:pt x="2475867" y="2208005"/>
                  </a:cubicBezTo>
                  <a:cubicBezTo>
                    <a:pt x="2478865" y="2228999"/>
                    <a:pt x="2481866" y="2240997"/>
                    <a:pt x="2481866" y="2240997"/>
                  </a:cubicBezTo>
                  <a:cubicBezTo>
                    <a:pt x="2484864" y="2258990"/>
                    <a:pt x="2499859" y="2270988"/>
                    <a:pt x="2517855" y="2270988"/>
                  </a:cubicBezTo>
                  <a:cubicBezTo>
                    <a:pt x="2517855" y="2270988"/>
                    <a:pt x="2592833" y="2273986"/>
                    <a:pt x="2664813" y="2276987"/>
                  </a:cubicBezTo>
                  <a:cubicBezTo>
                    <a:pt x="2736792" y="2282983"/>
                    <a:pt x="2811770" y="2285983"/>
                    <a:pt x="2811770" y="2285983"/>
                  </a:cubicBezTo>
                  <a:cubicBezTo>
                    <a:pt x="2829764" y="2285983"/>
                    <a:pt x="2844759" y="2300979"/>
                    <a:pt x="2847760" y="2321973"/>
                  </a:cubicBezTo>
                  <a:cubicBezTo>
                    <a:pt x="2847760" y="2321973"/>
                    <a:pt x="2850758" y="2333971"/>
                    <a:pt x="2853756" y="2351964"/>
                  </a:cubicBezTo>
                  <a:cubicBezTo>
                    <a:pt x="2856757" y="2369960"/>
                    <a:pt x="2862755" y="2396951"/>
                    <a:pt x="2865754" y="2429942"/>
                  </a:cubicBezTo>
                  <a:cubicBezTo>
                    <a:pt x="2868752" y="2495923"/>
                    <a:pt x="2877751" y="2582896"/>
                    <a:pt x="2883750" y="2669874"/>
                  </a:cubicBezTo>
                  <a:cubicBezTo>
                    <a:pt x="2883750" y="2756846"/>
                    <a:pt x="2880749" y="2843821"/>
                    <a:pt x="2880749" y="2909802"/>
                  </a:cubicBezTo>
                  <a:cubicBezTo>
                    <a:pt x="2880749" y="2942794"/>
                    <a:pt x="2877751" y="2969787"/>
                    <a:pt x="2874750" y="2987780"/>
                  </a:cubicBezTo>
                  <a:cubicBezTo>
                    <a:pt x="2874750" y="3005774"/>
                    <a:pt x="2871752" y="3017772"/>
                    <a:pt x="2871752" y="3017772"/>
                  </a:cubicBezTo>
                  <a:cubicBezTo>
                    <a:pt x="2871752" y="3038766"/>
                    <a:pt x="2856757" y="3053761"/>
                    <a:pt x="2838761" y="3056759"/>
                  </a:cubicBezTo>
                  <a:cubicBezTo>
                    <a:pt x="2838761" y="3056759"/>
                    <a:pt x="2763783" y="3065759"/>
                    <a:pt x="2691803" y="3074756"/>
                  </a:cubicBezTo>
                  <a:cubicBezTo>
                    <a:pt x="2616826" y="3083752"/>
                    <a:pt x="2544846" y="3089751"/>
                    <a:pt x="2544846" y="3089751"/>
                  </a:cubicBezTo>
                  <a:cubicBezTo>
                    <a:pt x="2526852" y="3092749"/>
                    <a:pt x="2514855" y="3104747"/>
                    <a:pt x="2511857" y="3122740"/>
                  </a:cubicBezTo>
                  <a:cubicBezTo>
                    <a:pt x="2511857" y="3122740"/>
                    <a:pt x="2511857" y="3137736"/>
                    <a:pt x="2508856" y="3155732"/>
                  </a:cubicBezTo>
                  <a:cubicBezTo>
                    <a:pt x="2502860" y="3173726"/>
                    <a:pt x="2499859" y="3197718"/>
                    <a:pt x="2493861" y="3224711"/>
                  </a:cubicBezTo>
                  <a:cubicBezTo>
                    <a:pt x="2484864" y="3275696"/>
                    <a:pt x="2472869" y="3326682"/>
                    <a:pt x="2472869" y="3326682"/>
                  </a:cubicBezTo>
                  <a:cubicBezTo>
                    <a:pt x="2472869" y="3326682"/>
                    <a:pt x="2469868" y="3341677"/>
                    <a:pt x="2466870" y="3359673"/>
                  </a:cubicBezTo>
                  <a:cubicBezTo>
                    <a:pt x="2463870" y="3377667"/>
                    <a:pt x="2457873" y="3404660"/>
                    <a:pt x="2448874" y="3428652"/>
                  </a:cubicBezTo>
                  <a:cubicBezTo>
                    <a:pt x="2433879" y="3476639"/>
                    <a:pt x="2418883" y="3527625"/>
                    <a:pt x="2418883" y="3527625"/>
                  </a:cubicBezTo>
                  <a:cubicBezTo>
                    <a:pt x="2415885" y="3545618"/>
                    <a:pt x="2421883" y="3563615"/>
                    <a:pt x="2436879" y="3572611"/>
                  </a:cubicBezTo>
                  <a:cubicBezTo>
                    <a:pt x="2436879" y="3572611"/>
                    <a:pt x="2499859" y="3611599"/>
                    <a:pt x="2562842" y="3650587"/>
                  </a:cubicBezTo>
                  <a:cubicBezTo>
                    <a:pt x="2622824" y="3689578"/>
                    <a:pt x="2685805" y="3731566"/>
                    <a:pt x="2685805" y="3731566"/>
                  </a:cubicBezTo>
                  <a:cubicBezTo>
                    <a:pt x="2700800" y="3740563"/>
                    <a:pt x="2706799" y="3761557"/>
                    <a:pt x="2697802" y="3779551"/>
                  </a:cubicBezTo>
                  <a:cubicBezTo>
                    <a:pt x="2697802" y="3779551"/>
                    <a:pt x="2682806" y="3821539"/>
                    <a:pt x="2655814" y="3881521"/>
                  </a:cubicBezTo>
                  <a:cubicBezTo>
                    <a:pt x="2643819" y="3911513"/>
                    <a:pt x="2625822" y="3944504"/>
                    <a:pt x="2610827" y="3983492"/>
                  </a:cubicBezTo>
                  <a:cubicBezTo>
                    <a:pt x="2592833" y="4022480"/>
                    <a:pt x="2571839" y="4058470"/>
                    <a:pt x="2550845" y="4097458"/>
                  </a:cubicBezTo>
                  <a:cubicBezTo>
                    <a:pt x="2508856" y="4172438"/>
                    <a:pt x="2466870" y="4250414"/>
                    <a:pt x="2427880" y="4304400"/>
                  </a:cubicBezTo>
                  <a:cubicBezTo>
                    <a:pt x="2388892" y="4358383"/>
                    <a:pt x="2364899" y="4394373"/>
                    <a:pt x="2364899" y="4394373"/>
                  </a:cubicBezTo>
                  <a:cubicBezTo>
                    <a:pt x="2352902" y="4412367"/>
                    <a:pt x="2334908" y="4418365"/>
                    <a:pt x="2316912" y="4412367"/>
                  </a:cubicBezTo>
                  <a:cubicBezTo>
                    <a:pt x="2316912" y="4412367"/>
                    <a:pt x="2247933" y="4382376"/>
                    <a:pt x="2181952" y="4355385"/>
                  </a:cubicBezTo>
                  <a:cubicBezTo>
                    <a:pt x="2112971" y="4325394"/>
                    <a:pt x="2046990" y="4295403"/>
                    <a:pt x="2046990" y="4295403"/>
                  </a:cubicBezTo>
                  <a:cubicBezTo>
                    <a:pt x="2028996" y="4286404"/>
                    <a:pt x="2011000" y="4292402"/>
                    <a:pt x="1999005" y="4304400"/>
                  </a:cubicBezTo>
                  <a:lnTo>
                    <a:pt x="1864043" y="4463354"/>
                  </a:lnTo>
                  <a:lnTo>
                    <a:pt x="1714088" y="4607311"/>
                  </a:lnTo>
                  <a:cubicBezTo>
                    <a:pt x="1702090" y="4619308"/>
                    <a:pt x="1699092" y="4640303"/>
                    <a:pt x="1708089" y="4655298"/>
                  </a:cubicBezTo>
                  <a:cubicBezTo>
                    <a:pt x="1708089" y="4655298"/>
                    <a:pt x="1744079" y="4718279"/>
                    <a:pt x="1777068" y="4784262"/>
                  </a:cubicBezTo>
                  <a:cubicBezTo>
                    <a:pt x="1810060" y="4850240"/>
                    <a:pt x="1843051" y="4916223"/>
                    <a:pt x="1843051" y="4916223"/>
                  </a:cubicBezTo>
                  <a:cubicBezTo>
                    <a:pt x="1849048" y="4931219"/>
                    <a:pt x="1843051" y="4952211"/>
                    <a:pt x="1831054" y="4961210"/>
                  </a:cubicBezTo>
                  <a:cubicBezTo>
                    <a:pt x="1831054" y="4961210"/>
                    <a:pt x="1795064" y="4988201"/>
                    <a:pt x="1744079" y="5030189"/>
                  </a:cubicBezTo>
                  <a:cubicBezTo>
                    <a:pt x="1696092" y="5072178"/>
                    <a:pt x="1621114" y="5117164"/>
                    <a:pt x="1546136" y="5165149"/>
                  </a:cubicBezTo>
                  <a:cubicBezTo>
                    <a:pt x="1510146" y="5186143"/>
                    <a:pt x="1474157" y="5210138"/>
                    <a:pt x="1438167" y="5231132"/>
                  </a:cubicBezTo>
                  <a:cubicBezTo>
                    <a:pt x="1402177" y="5249126"/>
                    <a:pt x="1369188" y="5267120"/>
                    <a:pt x="1339194" y="5282115"/>
                  </a:cubicBezTo>
                  <a:cubicBezTo>
                    <a:pt x="1279212" y="5309108"/>
                    <a:pt x="1240224" y="5330102"/>
                    <a:pt x="1240224" y="5330102"/>
                  </a:cubicBezTo>
                  <a:cubicBezTo>
                    <a:pt x="1219230" y="5339099"/>
                    <a:pt x="1201236" y="5336101"/>
                    <a:pt x="1189239" y="5321105"/>
                  </a:cubicBezTo>
                  <a:cubicBezTo>
                    <a:pt x="1189239" y="5321105"/>
                    <a:pt x="1144252" y="5261123"/>
                    <a:pt x="1099266" y="5201139"/>
                  </a:cubicBezTo>
                  <a:cubicBezTo>
                    <a:pt x="1054279" y="5141157"/>
                    <a:pt x="1012291" y="5081174"/>
                    <a:pt x="1012291" y="5081174"/>
                  </a:cubicBezTo>
                  <a:cubicBezTo>
                    <a:pt x="1003294" y="5066179"/>
                    <a:pt x="982299" y="5060180"/>
                    <a:pt x="967304" y="5066179"/>
                  </a:cubicBezTo>
                  <a:cubicBezTo>
                    <a:pt x="967304" y="5066179"/>
                    <a:pt x="919317" y="5087173"/>
                    <a:pt x="871330" y="5105167"/>
                  </a:cubicBezTo>
                  <a:cubicBezTo>
                    <a:pt x="847337" y="5117164"/>
                    <a:pt x="820347" y="5126161"/>
                    <a:pt x="802351" y="5129162"/>
                  </a:cubicBezTo>
                  <a:cubicBezTo>
                    <a:pt x="784357" y="5135158"/>
                    <a:pt x="772359" y="5138158"/>
                    <a:pt x="772359" y="5138158"/>
                  </a:cubicBezTo>
                  <a:cubicBezTo>
                    <a:pt x="772359" y="5138158"/>
                    <a:pt x="724372" y="5150153"/>
                    <a:pt x="673389" y="5165149"/>
                  </a:cubicBezTo>
                  <a:cubicBezTo>
                    <a:pt x="649395" y="5171148"/>
                    <a:pt x="622404" y="5177146"/>
                    <a:pt x="604408" y="5183145"/>
                  </a:cubicBezTo>
                  <a:cubicBezTo>
                    <a:pt x="583413" y="5186143"/>
                    <a:pt x="571416" y="5189144"/>
                    <a:pt x="571416" y="5189144"/>
                  </a:cubicBezTo>
                  <a:cubicBezTo>
                    <a:pt x="553422" y="5192142"/>
                    <a:pt x="541425" y="5207137"/>
                    <a:pt x="541425" y="5225134"/>
                  </a:cubicBezTo>
                  <a:cubicBezTo>
                    <a:pt x="541425" y="5225134"/>
                    <a:pt x="538427" y="5300111"/>
                    <a:pt x="535429" y="5372091"/>
                  </a:cubicBezTo>
                  <a:cubicBezTo>
                    <a:pt x="529430" y="5444070"/>
                    <a:pt x="526430" y="5519048"/>
                    <a:pt x="526430" y="5519048"/>
                  </a:cubicBezTo>
                  <a:cubicBezTo>
                    <a:pt x="526430" y="5537042"/>
                    <a:pt x="511434" y="5552037"/>
                    <a:pt x="490442" y="5555038"/>
                  </a:cubicBezTo>
                  <a:cubicBezTo>
                    <a:pt x="490442" y="5555038"/>
                    <a:pt x="478445" y="5558036"/>
                    <a:pt x="460451" y="5561037"/>
                  </a:cubicBezTo>
                  <a:cubicBezTo>
                    <a:pt x="442455" y="5564035"/>
                    <a:pt x="415462" y="5570033"/>
                    <a:pt x="382473" y="5573032"/>
                  </a:cubicBezTo>
                  <a:cubicBezTo>
                    <a:pt x="316492" y="5576032"/>
                    <a:pt x="229517" y="5585029"/>
                    <a:pt x="142542" y="5591028"/>
                  </a:cubicBezTo>
                  <a:cubicBezTo>
                    <a:pt x="99054" y="5591028"/>
                    <a:pt x="55566" y="5590278"/>
                    <a:pt x="14703" y="5589528"/>
                  </a:cubicBezTo>
                  <a:lnTo>
                    <a:pt x="0" y="5589331"/>
                  </a:lnTo>
                  <a:lnTo>
                    <a:pt x="0" y="4386089"/>
                  </a:lnTo>
                  <a:lnTo>
                    <a:pt x="101679" y="4387625"/>
                  </a:lnTo>
                  <a:cubicBezTo>
                    <a:pt x="518184" y="4374129"/>
                    <a:pt x="929815" y="4202429"/>
                    <a:pt x="1237226" y="3875523"/>
                  </a:cubicBezTo>
                  <a:cubicBezTo>
                    <a:pt x="1852048" y="3218712"/>
                    <a:pt x="1816058" y="2187013"/>
                    <a:pt x="1162246" y="1575189"/>
                  </a:cubicBezTo>
                  <a:cubicBezTo>
                    <a:pt x="874893" y="1306205"/>
                    <a:pt x="516356" y="1161215"/>
                    <a:pt x="152437" y="1138212"/>
                  </a:cubicBezTo>
                  <a:lnTo>
                    <a:pt x="0" y="1135873"/>
                  </a:lnTo>
                  <a:close/>
                </a:path>
              </a:pathLst>
            </a:custGeom>
            <a:solidFill>
              <a:srgbClr val="80C342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  <p:sp>
          <p:nvSpPr>
            <p:cNvPr id="60" name="Orange-Cropped">
              <a:extLst>
                <a:ext uri="{FF2B5EF4-FFF2-40B4-BE49-F238E27FC236}">
                  <a16:creationId xmlns:a16="http://schemas.microsoft.com/office/drawing/2014/main" id="{D43CA629-6558-407F-90C0-629158494CA7}"/>
                </a:ext>
              </a:extLst>
            </p:cNvPr>
            <p:cNvSpPr/>
            <p:nvPr/>
          </p:nvSpPr>
          <p:spPr>
            <a:xfrm>
              <a:off x="0" y="1338231"/>
              <a:ext cx="1471186" cy="2845455"/>
            </a:xfrm>
            <a:custGeom>
              <a:avLst/>
              <a:gdLst>
                <a:gd name="connsiteX0" fmla="*/ 1583 w 1471186"/>
                <a:gd name="connsiteY0" fmla="*/ 778 h 2845455"/>
                <a:gd name="connsiteX1" fmla="*/ 1021287 w 1471186"/>
                <a:gd name="connsiteY1" fmla="*/ 383919 h 2845455"/>
                <a:gd name="connsiteX2" fmla="*/ 1087268 w 1471186"/>
                <a:gd name="connsiteY2" fmla="*/ 2396336 h 2845455"/>
                <a:gd name="connsiteX3" fmla="*/ 94556 w 1471186"/>
                <a:gd name="connsiteY3" fmla="*/ 2845455 h 2845455"/>
                <a:gd name="connsiteX4" fmla="*/ 0 w 1471186"/>
                <a:gd name="connsiteY4" fmla="*/ 2844065 h 2845455"/>
                <a:gd name="connsiteX5" fmla="*/ 0 w 1471186"/>
                <a:gd name="connsiteY5" fmla="*/ 2131464 h 2845455"/>
                <a:gd name="connsiteX6" fmla="*/ 70563 w 1471186"/>
                <a:gd name="connsiteY6" fmla="*/ 2134660 h 2845455"/>
                <a:gd name="connsiteX7" fmla="*/ 499439 w 1471186"/>
                <a:gd name="connsiteY7" fmla="*/ 1973458 h 2845455"/>
                <a:gd name="connsiteX8" fmla="*/ 463449 w 1471186"/>
                <a:gd name="connsiteY8" fmla="*/ 842784 h 2845455"/>
                <a:gd name="connsiteX9" fmla="*/ 25576 w 1471186"/>
                <a:gd name="connsiteY9" fmla="*/ 711572 h 2845455"/>
                <a:gd name="connsiteX10" fmla="*/ 0 w 1471186"/>
                <a:gd name="connsiteY10" fmla="*/ 714488 h 2845455"/>
                <a:gd name="connsiteX11" fmla="*/ 0 w 1471186"/>
                <a:gd name="connsiteY11" fmla="*/ 906 h 284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1186" h="2845455">
                  <a:moveTo>
                    <a:pt x="1583" y="778"/>
                  </a:moveTo>
                  <a:cubicBezTo>
                    <a:pt x="365977" y="-11218"/>
                    <a:pt x="734870" y="115496"/>
                    <a:pt x="1021287" y="383919"/>
                  </a:cubicBezTo>
                  <a:cubicBezTo>
                    <a:pt x="1594123" y="920762"/>
                    <a:pt x="1624114" y="1823500"/>
                    <a:pt x="1087268" y="2396336"/>
                  </a:cubicBezTo>
                  <a:cubicBezTo>
                    <a:pt x="818846" y="2682752"/>
                    <a:pt x="458951" y="2833459"/>
                    <a:pt x="94556" y="2845455"/>
                  </a:cubicBezTo>
                  <a:lnTo>
                    <a:pt x="0" y="2844065"/>
                  </a:lnTo>
                  <a:lnTo>
                    <a:pt x="0" y="2131464"/>
                  </a:lnTo>
                  <a:lnTo>
                    <a:pt x="70563" y="2134660"/>
                  </a:lnTo>
                  <a:cubicBezTo>
                    <a:pt x="224269" y="2129411"/>
                    <a:pt x="376475" y="2075427"/>
                    <a:pt x="499439" y="1973458"/>
                  </a:cubicBezTo>
                  <a:cubicBezTo>
                    <a:pt x="859334" y="1673544"/>
                    <a:pt x="841341" y="1121703"/>
                    <a:pt x="463449" y="842784"/>
                  </a:cubicBezTo>
                  <a:cubicBezTo>
                    <a:pt x="334486" y="749811"/>
                    <a:pt x="179281" y="706324"/>
                    <a:pt x="25576" y="711572"/>
                  </a:cubicBezTo>
                  <a:lnTo>
                    <a:pt x="0" y="714488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rgbClr val="F89427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</p:grpSp>
      <p:pic>
        <p:nvPicPr>
          <p:cNvPr id="5" name="Picture 4" descr="A picture containing text, clock, plate&#10;&#10;Description automatically generated">
            <a:extLst>
              <a:ext uri="{FF2B5EF4-FFF2-40B4-BE49-F238E27FC236}">
                <a16:creationId xmlns:a16="http://schemas.microsoft.com/office/drawing/2014/main" id="{1BD4F445-F070-4F82-B58C-8BF163CE3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583" y="295277"/>
            <a:ext cx="751412" cy="7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4875" y="2875113"/>
            <a:ext cx="5826120" cy="1691568"/>
          </a:xfrm>
        </p:spPr>
        <p:txBody>
          <a:bodyPr anchor="b"/>
          <a:lstStyle>
            <a:lvl1pPr algn="l">
              <a:defRPr sz="4167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OneTeamSpirit_Text_Lg">
            <a:extLst>
              <a:ext uri="{FF2B5EF4-FFF2-40B4-BE49-F238E27FC236}">
                <a16:creationId xmlns:a16="http://schemas.microsoft.com/office/drawing/2014/main" id="{2C1E9A28-B9AA-494E-9747-F4BF0F24A2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32206" y="5694230"/>
            <a:ext cx="5029200" cy="779917"/>
            <a:chOff x="5368557" y="5127293"/>
            <a:chExt cx="7880950" cy="1222159"/>
          </a:xfrm>
          <a:solidFill>
            <a:srgbClr val="FF0000"/>
          </a:solidFill>
        </p:grpSpPr>
        <p:sp>
          <p:nvSpPr>
            <p:cNvPr id="22" name="Manufactring">
              <a:extLst>
                <a:ext uri="{FF2B5EF4-FFF2-40B4-BE49-F238E27FC236}">
                  <a16:creationId xmlns:a16="http://schemas.microsoft.com/office/drawing/2014/main" id="{7D083B65-84D4-41BE-92CF-841D4CA050C4}"/>
                </a:ext>
              </a:extLst>
            </p:cNvPr>
            <p:cNvSpPr/>
            <p:nvPr/>
          </p:nvSpPr>
          <p:spPr>
            <a:xfrm>
              <a:off x="5368557" y="5127293"/>
              <a:ext cx="5134222" cy="497019"/>
            </a:xfrm>
            <a:custGeom>
              <a:avLst/>
              <a:gdLst>
                <a:gd name="connsiteX0" fmla="*/ 2270999 w 5134222"/>
                <a:gd name="connsiteY0" fmla="*/ 229393 h 497019"/>
                <a:gd name="connsiteX1" fmla="*/ 2228943 w 5134222"/>
                <a:gd name="connsiteY1" fmla="*/ 323699 h 497019"/>
                <a:gd name="connsiteX2" fmla="*/ 2311780 w 5134222"/>
                <a:gd name="connsiteY2" fmla="*/ 324974 h 497019"/>
                <a:gd name="connsiteX3" fmla="*/ 703475 w 5134222"/>
                <a:gd name="connsiteY3" fmla="*/ 219199 h 497019"/>
                <a:gd name="connsiteX4" fmla="*/ 661419 w 5134222"/>
                <a:gd name="connsiteY4" fmla="*/ 313505 h 497019"/>
                <a:gd name="connsiteX5" fmla="*/ 744256 w 5134222"/>
                <a:gd name="connsiteY5" fmla="*/ 314779 h 497019"/>
                <a:gd name="connsiteX6" fmla="*/ 3801565 w 5134222"/>
                <a:gd name="connsiteY6" fmla="*/ 123618 h 497019"/>
                <a:gd name="connsiteX7" fmla="*/ 3800291 w 5134222"/>
                <a:gd name="connsiteY7" fmla="*/ 247236 h 497019"/>
                <a:gd name="connsiteX8" fmla="*/ 3834700 w 5134222"/>
                <a:gd name="connsiteY8" fmla="*/ 247236 h 497019"/>
                <a:gd name="connsiteX9" fmla="*/ 3865285 w 5134222"/>
                <a:gd name="connsiteY9" fmla="*/ 247236 h 497019"/>
                <a:gd name="connsiteX10" fmla="*/ 3926458 w 5134222"/>
                <a:gd name="connsiteY10" fmla="*/ 184790 h 497019"/>
                <a:gd name="connsiteX11" fmla="*/ 3908616 w 5134222"/>
                <a:gd name="connsiteY11" fmla="*/ 141460 h 497019"/>
                <a:gd name="connsiteX12" fmla="*/ 3852541 w 5134222"/>
                <a:gd name="connsiteY12" fmla="*/ 123618 h 497019"/>
                <a:gd name="connsiteX13" fmla="*/ 4910301 w 5134222"/>
                <a:gd name="connsiteY13" fmla="*/ 38232 h 497019"/>
                <a:gd name="connsiteX14" fmla="*/ 5070877 w 5134222"/>
                <a:gd name="connsiteY14" fmla="*/ 105776 h 497019"/>
                <a:gd name="connsiteX15" fmla="*/ 5005882 w 5134222"/>
                <a:gd name="connsiteY15" fmla="*/ 169496 h 497019"/>
                <a:gd name="connsiteX16" fmla="*/ 4910301 w 5134222"/>
                <a:gd name="connsiteY16" fmla="*/ 128716 h 497019"/>
                <a:gd name="connsiteX17" fmla="*/ 4813446 w 5134222"/>
                <a:gd name="connsiteY17" fmla="*/ 168222 h 497019"/>
                <a:gd name="connsiteX18" fmla="*/ 4772665 w 5134222"/>
                <a:gd name="connsiteY18" fmla="*/ 265077 h 497019"/>
                <a:gd name="connsiteX19" fmla="*/ 4812172 w 5134222"/>
                <a:gd name="connsiteY19" fmla="*/ 361932 h 497019"/>
                <a:gd name="connsiteX20" fmla="*/ 4907753 w 5134222"/>
                <a:gd name="connsiteY20" fmla="*/ 402714 h 497019"/>
                <a:gd name="connsiteX21" fmla="*/ 5031370 w 5134222"/>
                <a:gd name="connsiteY21" fmla="*/ 324975 h 497019"/>
                <a:gd name="connsiteX22" fmla="*/ 4902655 w 5134222"/>
                <a:gd name="connsiteY22" fmla="*/ 323700 h 497019"/>
                <a:gd name="connsiteX23" fmla="*/ 4902655 w 5134222"/>
                <a:gd name="connsiteY23" fmla="*/ 237040 h 497019"/>
                <a:gd name="connsiteX24" fmla="*/ 5133323 w 5134222"/>
                <a:gd name="connsiteY24" fmla="*/ 238315 h 497019"/>
                <a:gd name="connsiteX25" fmla="*/ 5067054 w 5134222"/>
                <a:gd name="connsiteY25" fmla="*/ 426927 h 497019"/>
                <a:gd name="connsiteX26" fmla="*/ 4905204 w 5134222"/>
                <a:gd name="connsiteY26" fmla="*/ 491922 h 497019"/>
                <a:gd name="connsiteX27" fmla="*/ 4744628 w 5134222"/>
                <a:gd name="connsiteY27" fmla="*/ 424378 h 497019"/>
                <a:gd name="connsiteX28" fmla="*/ 4678359 w 5134222"/>
                <a:gd name="connsiteY28" fmla="*/ 262529 h 497019"/>
                <a:gd name="connsiteX29" fmla="*/ 4745903 w 5134222"/>
                <a:gd name="connsiteY29" fmla="*/ 101953 h 497019"/>
                <a:gd name="connsiteX30" fmla="*/ 4910301 w 5134222"/>
                <a:gd name="connsiteY30" fmla="*/ 38232 h 497019"/>
                <a:gd name="connsiteX31" fmla="*/ 4099777 w 5134222"/>
                <a:gd name="connsiteY31" fmla="*/ 35683 h 497019"/>
                <a:gd name="connsiteX32" fmla="*/ 4190260 w 5134222"/>
                <a:gd name="connsiteY32" fmla="*/ 35683 h 497019"/>
                <a:gd name="connsiteX33" fmla="*/ 4187712 w 5134222"/>
                <a:gd name="connsiteY33" fmla="*/ 485550 h 497019"/>
                <a:gd name="connsiteX34" fmla="*/ 4097228 w 5134222"/>
                <a:gd name="connsiteY34" fmla="*/ 485550 h 497019"/>
                <a:gd name="connsiteX35" fmla="*/ 3712356 w 5134222"/>
                <a:gd name="connsiteY35" fmla="*/ 33135 h 497019"/>
                <a:gd name="connsiteX36" fmla="*/ 3858913 w 5134222"/>
                <a:gd name="connsiteY36" fmla="*/ 34409 h 497019"/>
                <a:gd name="connsiteX37" fmla="*/ 3976159 w 5134222"/>
                <a:gd name="connsiteY37" fmla="*/ 80288 h 497019"/>
                <a:gd name="connsiteX38" fmla="*/ 4019489 w 5134222"/>
                <a:gd name="connsiteY38" fmla="*/ 182241 h 497019"/>
                <a:gd name="connsiteX39" fmla="*/ 4019489 w 5134222"/>
                <a:gd name="connsiteY39" fmla="*/ 193711 h 497019"/>
                <a:gd name="connsiteX40" fmla="*/ 3990178 w 5134222"/>
                <a:gd name="connsiteY40" fmla="*/ 279096 h 497019"/>
                <a:gd name="connsiteX41" fmla="*/ 3936653 w 5134222"/>
                <a:gd name="connsiteY41" fmla="*/ 319877 h 497019"/>
                <a:gd name="connsiteX42" fmla="*/ 4039880 w 5134222"/>
                <a:gd name="connsiteY42" fmla="*/ 483001 h 497019"/>
                <a:gd name="connsiteX43" fmla="*/ 3929006 w 5134222"/>
                <a:gd name="connsiteY43" fmla="*/ 481727 h 497019"/>
                <a:gd name="connsiteX44" fmla="*/ 3801565 w 5134222"/>
                <a:gd name="connsiteY44" fmla="*/ 281645 h 497019"/>
                <a:gd name="connsiteX45" fmla="*/ 3800291 w 5134222"/>
                <a:gd name="connsiteY45" fmla="*/ 480453 h 497019"/>
                <a:gd name="connsiteX46" fmla="*/ 3709808 w 5134222"/>
                <a:gd name="connsiteY46" fmla="*/ 480453 h 497019"/>
                <a:gd name="connsiteX47" fmla="*/ 3273959 w 5134222"/>
                <a:gd name="connsiteY47" fmla="*/ 31860 h 497019"/>
                <a:gd name="connsiteX48" fmla="*/ 3364442 w 5134222"/>
                <a:gd name="connsiteY48" fmla="*/ 31860 h 497019"/>
                <a:gd name="connsiteX49" fmla="*/ 3363168 w 5134222"/>
                <a:gd name="connsiteY49" fmla="*/ 303309 h 497019"/>
                <a:gd name="connsiteX50" fmla="*/ 3453650 w 5134222"/>
                <a:gd name="connsiteY50" fmla="*/ 393792 h 497019"/>
                <a:gd name="connsiteX51" fmla="*/ 3545408 w 5134222"/>
                <a:gd name="connsiteY51" fmla="*/ 304584 h 497019"/>
                <a:gd name="connsiteX52" fmla="*/ 3546682 w 5134222"/>
                <a:gd name="connsiteY52" fmla="*/ 33134 h 497019"/>
                <a:gd name="connsiteX53" fmla="*/ 3637166 w 5134222"/>
                <a:gd name="connsiteY53" fmla="*/ 33134 h 497019"/>
                <a:gd name="connsiteX54" fmla="*/ 3635891 w 5134222"/>
                <a:gd name="connsiteY54" fmla="*/ 305858 h 497019"/>
                <a:gd name="connsiteX55" fmla="*/ 3582366 w 5134222"/>
                <a:gd name="connsiteY55" fmla="*/ 434574 h 497019"/>
                <a:gd name="connsiteX56" fmla="*/ 3453650 w 5134222"/>
                <a:gd name="connsiteY56" fmla="*/ 486824 h 497019"/>
                <a:gd name="connsiteX57" fmla="*/ 3324935 w 5134222"/>
                <a:gd name="connsiteY57" fmla="*/ 433299 h 497019"/>
                <a:gd name="connsiteX58" fmla="*/ 3272684 w 5134222"/>
                <a:gd name="connsiteY58" fmla="*/ 304584 h 497019"/>
                <a:gd name="connsiteX59" fmla="*/ 2905655 w 5134222"/>
                <a:gd name="connsiteY59" fmla="*/ 28037 h 497019"/>
                <a:gd name="connsiteX60" fmla="*/ 3217885 w 5134222"/>
                <a:gd name="connsiteY60" fmla="*/ 30586 h 497019"/>
                <a:gd name="connsiteX61" fmla="*/ 3217885 w 5134222"/>
                <a:gd name="connsiteY61" fmla="*/ 119794 h 497019"/>
                <a:gd name="connsiteX62" fmla="*/ 3107012 w 5134222"/>
                <a:gd name="connsiteY62" fmla="*/ 118520 h 497019"/>
                <a:gd name="connsiteX63" fmla="*/ 3104463 w 5134222"/>
                <a:gd name="connsiteY63" fmla="*/ 477903 h 497019"/>
                <a:gd name="connsiteX64" fmla="*/ 3013980 w 5134222"/>
                <a:gd name="connsiteY64" fmla="*/ 477903 h 497019"/>
                <a:gd name="connsiteX65" fmla="*/ 3016529 w 5134222"/>
                <a:gd name="connsiteY65" fmla="*/ 118520 h 497019"/>
                <a:gd name="connsiteX66" fmla="*/ 2905655 w 5134222"/>
                <a:gd name="connsiteY66" fmla="*/ 117246 h 497019"/>
                <a:gd name="connsiteX67" fmla="*/ 4264176 w 5134222"/>
                <a:gd name="connsiteY67" fmla="*/ 26762 h 497019"/>
                <a:gd name="connsiteX68" fmla="*/ 4533076 w 5134222"/>
                <a:gd name="connsiteY68" fmla="*/ 286742 h 497019"/>
                <a:gd name="connsiteX69" fmla="*/ 4534350 w 5134222"/>
                <a:gd name="connsiteY69" fmla="*/ 36957 h 497019"/>
                <a:gd name="connsiteX70" fmla="*/ 4624834 w 5134222"/>
                <a:gd name="connsiteY70" fmla="*/ 36957 h 497019"/>
                <a:gd name="connsiteX71" fmla="*/ 4622285 w 5134222"/>
                <a:gd name="connsiteY71" fmla="*/ 497019 h 497019"/>
                <a:gd name="connsiteX72" fmla="*/ 4353385 w 5134222"/>
                <a:gd name="connsiteY72" fmla="*/ 237040 h 497019"/>
                <a:gd name="connsiteX73" fmla="*/ 4352110 w 5134222"/>
                <a:gd name="connsiteY73" fmla="*/ 486824 h 497019"/>
                <a:gd name="connsiteX74" fmla="*/ 4261627 w 5134222"/>
                <a:gd name="connsiteY74" fmla="*/ 486824 h 497019"/>
                <a:gd name="connsiteX75" fmla="*/ 2703024 w 5134222"/>
                <a:gd name="connsiteY75" fmla="*/ 22939 h 497019"/>
                <a:gd name="connsiteX76" fmla="*/ 2703024 w 5134222"/>
                <a:gd name="connsiteY76" fmla="*/ 24213 h 497019"/>
                <a:gd name="connsiteX77" fmla="*/ 2864873 w 5134222"/>
                <a:gd name="connsiteY77" fmla="*/ 91757 h 497019"/>
                <a:gd name="connsiteX78" fmla="*/ 2799879 w 5134222"/>
                <a:gd name="connsiteY78" fmla="*/ 155478 h 497019"/>
                <a:gd name="connsiteX79" fmla="*/ 2703024 w 5134222"/>
                <a:gd name="connsiteY79" fmla="*/ 114697 h 497019"/>
                <a:gd name="connsiteX80" fmla="*/ 2606168 w 5134222"/>
                <a:gd name="connsiteY80" fmla="*/ 154203 h 497019"/>
                <a:gd name="connsiteX81" fmla="*/ 2565387 w 5134222"/>
                <a:gd name="connsiteY81" fmla="*/ 251059 h 497019"/>
                <a:gd name="connsiteX82" fmla="*/ 2604894 w 5134222"/>
                <a:gd name="connsiteY82" fmla="*/ 347913 h 497019"/>
                <a:gd name="connsiteX83" fmla="*/ 2700475 w 5134222"/>
                <a:gd name="connsiteY83" fmla="*/ 388695 h 497019"/>
                <a:gd name="connsiteX84" fmla="*/ 2797330 w 5134222"/>
                <a:gd name="connsiteY84" fmla="*/ 349188 h 497019"/>
                <a:gd name="connsiteX85" fmla="*/ 2861050 w 5134222"/>
                <a:gd name="connsiteY85" fmla="*/ 414183 h 497019"/>
                <a:gd name="connsiteX86" fmla="*/ 2700475 w 5134222"/>
                <a:gd name="connsiteY86" fmla="*/ 479178 h 497019"/>
                <a:gd name="connsiteX87" fmla="*/ 2539899 w 5134222"/>
                <a:gd name="connsiteY87" fmla="*/ 411634 h 497019"/>
                <a:gd name="connsiteX88" fmla="*/ 2473630 w 5134222"/>
                <a:gd name="connsiteY88" fmla="*/ 249784 h 497019"/>
                <a:gd name="connsiteX89" fmla="*/ 2541174 w 5134222"/>
                <a:gd name="connsiteY89" fmla="*/ 89208 h 497019"/>
                <a:gd name="connsiteX90" fmla="*/ 2703024 w 5134222"/>
                <a:gd name="connsiteY90" fmla="*/ 22939 h 497019"/>
                <a:gd name="connsiteX91" fmla="*/ 1841522 w 5134222"/>
                <a:gd name="connsiteY91" fmla="*/ 21665 h 497019"/>
                <a:gd name="connsiteX92" fmla="*/ 2111697 w 5134222"/>
                <a:gd name="connsiteY92" fmla="*/ 21665 h 497019"/>
                <a:gd name="connsiteX93" fmla="*/ 2111697 w 5134222"/>
                <a:gd name="connsiteY93" fmla="*/ 112148 h 497019"/>
                <a:gd name="connsiteX94" fmla="*/ 1930731 w 5134222"/>
                <a:gd name="connsiteY94" fmla="*/ 110874 h 497019"/>
                <a:gd name="connsiteX95" fmla="*/ 1930731 w 5134222"/>
                <a:gd name="connsiteY95" fmla="*/ 201356 h 497019"/>
                <a:gd name="connsiteX96" fmla="*/ 2065819 w 5134222"/>
                <a:gd name="connsiteY96" fmla="*/ 202631 h 497019"/>
                <a:gd name="connsiteX97" fmla="*/ 2065819 w 5134222"/>
                <a:gd name="connsiteY97" fmla="*/ 293114 h 497019"/>
                <a:gd name="connsiteX98" fmla="*/ 1930731 w 5134222"/>
                <a:gd name="connsiteY98" fmla="*/ 291840 h 497019"/>
                <a:gd name="connsiteX99" fmla="*/ 1929457 w 5134222"/>
                <a:gd name="connsiteY99" fmla="*/ 472806 h 497019"/>
                <a:gd name="connsiteX100" fmla="*/ 1838973 w 5134222"/>
                <a:gd name="connsiteY100" fmla="*/ 472806 h 497019"/>
                <a:gd name="connsiteX101" fmla="*/ 1401851 w 5134222"/>
                <a:gd name="connsiteY101" fmla="*/ 19116 h 497019"/>
                <a:gd name="connsiteX102" fmla="*/ 1492335 w 5134222"/>
                <a:gd name="connsiteY102" fmla="*/ 19116 h 497019"/>
                <a:gd name="connsiteX103" fmla="*/ 1491060 w 5134222"/>
                <a:gd name="connsiteY103" fmla="*/ 290565 h 497019"/>
                <a:gd name="connsiteX104" fmla="*/ 1581543 w 5134222"/>
                <a:gd name="connsiteY104" fmla="*/ 381048 h 497019"/>
                <a:gd name="connsiteX105" fmla="*/ 1673300 w 5134222"/>
                <a:gd name="connsiteY105" fmla="*/ 291840 h 497019"/>
                <a:gd name="connsiteX106" fmla="*/ 1674575 w 5134222"/>
                <a:gd name="connsiteY106" fmla="*/ 20390 h 497019"/>
                <a:gd name="connsiteX107" fmla="*/ 1765058 w 5134222"/>
                <a:gd name="connsiteY107" fmla="*/ 20390 h 497019"/>
                <a:gd name="connsiteX108" fmla="*/ 1763784 w 5134222"/>
                <a:gd name="connsiteY108" fmla="*/ 293114 h 497019"/>
                <a:gd name="connsiteX109" fmla="*/ 1710258 w 5134222"/>
                <a:gd name="connsiteY109" fmla="*/ 421830 h 497019"/>
                <a:gd name="connsiteX110" fmla="*/ 1581543 w 5134222"/>
                <a:gd name="connsiteY110" fmla="*/ 474080 h 497019"/>
                <a:gd name="connsiteX111" fmla="*/ 1452827 w 5134222"/>
                <a:gd name="connsiteY111" fmla="*/ 420555 h 497019"/>
                <a:gd name="connsiteX112" fmla="*/ 1400577 w 5134222"/>
                <a:gd name="connsiteY112" fmla="*/ 291840 h 497019"/>
                <a:gd name="connsiteX113" fmla="*/ 2272273 w 5134222"/>
                <a:gd name="connsiteY113" fmla="*/ 14018 h 497019"/>
                <a:gd name="connsiteX114" fmla="*/ 2474904 w 5134222"/>
                <a:gd name="connsiteY114" fmla="*/ 474080 h 497019"/>
                <a:gd name="connsiteX115" fmla="*/ 2376774 w 5134222"/>
                <a:gd name="connsiteY115" fmla="*/ 472806 h 497019"/>
                <a:gd name="connsiteX116" fmla="*/ 2347463 w 5134222"/>
                <a:gd name="connsiteY116" fmla="*/ 403987 h 497019"/>
                <a:gd name="connsiteX117" fmla="*/ 2193260 w 5134222"/>
                <a:gd name="connsiteY117" fmla="*/ 402713 h 497019"/>
                <a:gd name="connsiteX118" fmla="*/ 2162674 w 5134222"/>
                <a:gd name="connsiteY118" fmla="*/ 470257 h 497019"/>
                <a:gd name="connsiteX119" fmla="*/ 2064544 w 5134222"/>
                <a:gd name="connsiteY119" fmla="*/ 468982 h 497019"/>
                <a:gd name="connsiteX120" fmla="*/ 967278 w 5134222"/>
                <a:gd name="connsiteY120" fmla="*/ 5097 h 497019"/>
                <a:gd name="connsiteX121" fmla="*/ 1236178 w 5134222"/>
                <a:gd name="connsiteY121" fmla="*/ 265077 h 497019"/>
                <a:gd name="connsiteX122" fmla="*/ 1237453 w 5134222"/>
                <a:gd name="connsiteY122" fmla="*/ 15293 h 497019"/>
                <a:gd name="connsiteX123" fmla="*/ 1327936 w 5134222"/>
                <a:gd name="connsiteY123" fmla="*/ 15293 h 497019"/>
                <a:gd name="connsiteX124" fmla="*/ 1325387 w 5134222"/>
                <a:gd name="connsiteY124" fmla="*/ 475354 h 497019"/>
                <a:gd name="connsiteX125" fmla="*/ 1056487 w 5134222"/>
                <a:gd name="connsiteY125" fmla="*/ 215375 h 497019"/>
                <a:gd name="connsiteX126" fmla="*/ 1055212 w 5134222"/>
                <a:gd name="connsiteY126" fmla="*/ 465159 h 497019"/>
                <a:gd name="connsiteX127" fmla="*/ 964729 w 5134222"/>
                <a:gd name="connsiteY127" fmla="*/ 465159 h 497019"/>
                <a:gd name="connsiteX128" fmla="*/ 704749 w 5134222"/>
                <a:gd name="connsiteY128" fmla="*/ 3823 h 497019"/>
                <a:gd name="connsiteX129" fmla="*/ 907380 w 5134222"/>
                <a:gd name="connsiteY129" fmla="*/ 463885 h 497019"/>
                <a:gd name="connsiteX130" fmla="*/ 809250 w 5134222"/>
                <a:gd name="connsiteY130" fmla="*/ 462611 h 497019"/>
                <a:gd name="connsiteX131" fmla="*/ 779939 w 5134222"/>
                <a:gd name="connsiteY131" fmla="*/ 393792 h 497019"/>
                <a:gd name="connsiteX132" fmla="*/ 625735 w 5134222"/>
                <a:gd name="connsiteY132" fmla="*/ 392518 h 497019"/>
                <a:gd name="connsiteX133" fmla="*/ 595150 w 5134222"/>
                <a:gd name="connsiteY133" fmla="*/ 460062 h 497019"/>
                <a:gd name="connsiteX134" fmla="*/ 497020 w 5134222"/>
                <a:gd name="connsiteY134" fmla="*/ 458787 h 497019"/>
                <a:gd name="connsiteX135" fmla="*/ 2549 w 5134222"/>
                <a:gd name="connsiteY135" fmla="*/ 0 h 497019"/>
                <a:gd name="connsiteX136" fmla="*/ 221748 w 5134222"/>
                <a:gd name="connsiteY136" fmla="*/ 302035 h 497019"/>
                <a:gd name="connsiteX137" fmla="*/ 443495 w 5134222"/>
                <a:gd name="connsiteY137" fmla="*/ 1274 h 497019"/>
                <a:gd name="connsiteX138" fmla="*/ 440946 w 5134222"/>
                <a:gd name="connsiteY138" fmla="*/ 461336 h 497019"/>
                <a:gd name="connsiteX139" fmla="*/ 350463 w 5134222"/>
                <a:gd name="connsiteY139" fmla="*/ 461336 h 497019"/>
                <a:gd name="connsiteX140" fmla="*/ 351737 w 5134222"/>
                <a:gd name="connsiteY140" fmla="*/ 275273 h 497019"/>
                <a:gd name="connsiteX141" fmla="*/ 220473 w 5134222"/>
                <a:gd name="connsiteY141" fmla="*/ 453690 h 497019"/>
                <a:gd name="connsiteX142" fmla="*/ 91758 w 5134222"/>
                <a:gd name="connsiteY142" fmla="*/ 273998 h 497019"/>
                <a:gd name="connsiteX143" fmla="*/ 90483 w 5134222"/>
                <a:gd name="connsiteY143" fmla="*/ 460062 h 497019"/>
                <a:gd name="connsiteX144" fmla="*/ 0 w 5134222"/>
                <a:gd name="connsiteY144" fmla="*/ 460062 h 49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5134222" h="497019">
                  <a:moveTo>
                    <a:pt x="2270999" y="229393"/>
                  </a:moveTo>
                  <a:lnTo>
                    <a:pt x="2228943" y="323699"/>
                  </a:lnTo>
                  <a:lnTo>
                    <a:pt x="2311780" y="324974"/>
                  </a:lnTo>
                  <a:close/>
                  <a:moveTo>
                    <a:pt x="703475" y="219199"/>
                  </a:moveTo>
                  <a:lnTo>
                    <a:pt x="661419" y="313505"/>
                  </a:lnTo>
                  <a:lnTo>
                    <a:pt x="744256" y="314779"/>
                  </a:lnTo>
                  <a:close/>
                  <a:moveTo>
                    <a:pt x="3801565" y="123618"/>
                  </a:moveTo>
                  <a:lnTo>
                    <a:pt x="3800291" y="247236"/>
                  </a:lnTo>
                  <a:lnTo>
                    <a:pt x="3834700" y="247236"/>
                  </a:lnTo>
                  <a:lnTo>
                    <a:pt x="3865285" y="247236"/>
                  </a:lnTo>
                  <a:cubicBezTo>
                    <a:pt x="3899695" y="248510"/>
                    <a:pt x="3926458" y="219199"/>
                    <a:pt x="3926458" y="184790"/>
                  </a:cubicBezTo>
                  <a:cubicBezTo>
                    <a:pt x="3926458" y="168223"/>
                    <a:pt x="3920086" y="154204"/>
                    <a:pt x="3908616" y="141460"/>
                  </a:cubicBezTo>
                  <a:cubicBezTo>
                    <a:pt x="3897146" y="129990"/>
                    <a:pt x="3874206" y="123618"/>
                    <a:pt x="3852541" y="123618"/>
                  </a:cubicBezTo>
                  <a:close/>
                  <a:moveTo>
                    <a:pt x="4910301" y="38232"/>
                  </a:moveTo>
                  <a:cubicBezTo>
                    <a:pt x="4979119" y="38232"/>
                    <a:pt x="5035194" y="70093"/>
                    <a:pt x="5070877" y="105776"/>
                  </a:cubicBezTo>
                  <a:lnTo>
                    <a:pt x="5005882" y="169496"/>
                  </a:lnTo>
                  <a:cubicBezTo>
                    <a:pt x="4979119" y="142734"/>
                    <a:pt x="4947259" y="128716"/>
                    <a:pt x="4910301" y="128716"/>
                  </a:cubicBezTo>
                  <a:cubicBezTo>
                    <a:pt x="4872069" y="128716"/>
                    <a:pt x="4840208" y="141460"/>
                    <a:pt x="4813446" y="168222"/>
                  </a:cubicBezTo>
                  <a:cubicBezTo>
                    <a:pt x="4786684" y="194985"/>
                    <a:pt x="4772665" y="226845"/>
                    <a:pt x="4772665" y="265077"/>
                  </a:cubicBezTo>
                  <a:cubicBezTo>
                    <a:pt x="4772665" y="303309"/>
                    <a:pt x="4785409" y="335170"/>
                    <a:pt x="4812172" y="361932"/>
                  </a:cubicBezTo>
                  <a:cubicBezTo>
                    <a:pt x="4838934" y="388695"/>
                    <a:pt x="4870795" y="402714"/>
                    <a:pt x="4907753" y="402714"/>
                  </a:cubicBezTo>
                  <a:cubicBezTo>
                    <a:pt x="4966375" y="402714"/>
                    <a:pt x="5010980" y="367030"/>
                    <a:pt x="5031370" y="324975"/>
                  </a:cubicBezTo>
                  <a:lnTo>
                    <a:pt x="4902655" y="323700"/>
                  </a:lnTo>
                  <a:lnTo>
                    <a:pt x="4902655" y="237040"/>
                  </a:lnTo>
                  <a:lnTo>
                    <a:pt x="5133323" y="238315"/>
                  </a:lnTo>
                  <a:cubicBezTo>
                    <a:pt x="5139695" y="322426"/>
                    <a:pt x="5111658" y="383598"/>
                    <a:pt x="5067054" y="426927"/>
                  </a:cubicBezTo>
                  <a:cubicBezTo>
                    <a:pt x="5022450" y="471532"/>
                    <a:pt x="4967649" y="493197"/>
                    <a:pt x="4905204" y="491922"/>
                  </a:cubicBezTo>
                  <a:cubicBezTo>
                    <a:pt x="4841483" y="491922"/>
                    <a:pt x="4787958" y="468983"/>
                    <a:pt x="4744628" y="424378"/>
                  </a:cubicBezTo>
                  <a:cubicBezTo>
                    <a:pt x="4700023" y="379774"/>
                    <a:pt x="4678359" y="326249"/>
                    <a:pt x="4678359" y="262529"/>
                  </a:cubicBezTo>
                  <a:cubicBezTo>
                    <a:pt x="4678359" y="200083"/>
                    <a:pt x="4701298" y="146557"/>
                    <a:pt x="4745903" y="101953"/>
                  </a:cubicBezTo>
                  <a:cubicBezTo>
                    <a:pt x="4793056" y="59898"/>
                    <a:pt x="4846580" y="36958"/>
                    <a:pt x="4910301" y="38232"/>
                  </a:cubicBezTo>
                  <a:close/>
                  <a:moveTo>
                    <a:pt x="4099777" y="35683"/>
                  </a:moveTo>
                  <a:lnTo>
                    <a:pt x="4190260" y="35683"/>
                  </a:lnTo>
                  <a:lnTo>
                    <a:pt x="4187712" y="485550"/>
                  </a:lnTo>
                  <a:lnTo>
                    <a:pt x="4097228" y="485550"/>
                  </a:lnTo>
                  <a:close/>
                  <a:moveTo>
                    <a:pt x="3712356" y="33135"/>
                  </a:moveTo>
                  <a:lnTo>
                    <a:pt x="3858913" y="34409"/>
                  </a:lnTo>
                  <a:cubicBezTo>
                    <a:pt x="3908616" y="34409"/>
                    <a:pt x="3949397" y="53526"/>
                    <a:pt x="3976159" y="80288"/>
                  </a:cubicBezTo>
                  <a:cubicBezTo>
                    <a:pt x="4002922" y="108325"/>
                    <a:pt x="4019489" y="132539"/>
                    <a:pt x="4019489" y="182241"/>
                  </a:cubicBezTo>
                  <a:lnTo>
                    <a:pt x="4019489" y="193711"/>
                  </a:lnTo>
                  <a:cubicBezTo>
                    <a:pt x="4019489" y="224296"/>
                    <a:pt x="4009294" y="252333"/>
                    <a:pt x="3990178" y="279096"/>
                  </a:cubicBezTo>
                  <a:cubicBezTo>
                    <a:pt x="3973610" y="300761"/>
                    <a:pt x="3962141" y="310956"/>
                    <a:pt x="3936653" y="319877"/>
                  </a:cubicBezTo>
                  <a:lnTo>
                    <a:pt x="4039880" y="483001"/>
                  </a:lnTo>
                  <a:lnTo>
                    <a:pt x="3929006" y="481727"/>
                  </a:lnTo>
                  <a:lnTo>
                    <a:pt x="3801565" y="281645"/>
                  </a:lnTo>
                  <a:lnTo>
                    <a:pt x="3800291" y="480453"/>
                  </a:lnTo>
                  <a:lnTo>
                    <a:pt x="3709808" y="480453"/>
                  </a:lnTo>
                  <a:close/>
                  <a:moveTo>
                    <a:pt x="3273959" y="31860"/>
                  </a:moveTo>
                  <a:lnTo>
                    <a:pt x="3364442" y="31860"/>
                  </a:lnTo>
                  <a:lnTo>
                    <a:pt x="3363168" y="303309"/>
                  </a:lnTo>
                  <a:cubicBezTo>
                    <a:pt x="3363168" y="351737"/>
                    <a:pt x="3403949" y="393792"/>
                    <a:pt x="3453650" y="393792"/>
                  </a:cubicBezTo>
                  <a:cubicBezTo>
                    <a:pt x="3503353" y="393792"/>
                    <a:pt x="3545408" y="353011"/>
                    <a:pt x="3545408" y="304584"/>
                  </a:cubicBezTo>
                  <a:lnTo>
                    <a:pt x="3546682" y="33134"/>
                  </a:lnTo>
                  <a:lnTo>
                    <a:pt x="3637166" y="33134"/>
                  </a:lnTo>
                  <a:lnTo>
                    <a:pt x="3635891" y="305858"/>
                  </a:lnTo>
                  <a:cubicBezTo>
                    <a:pt x="3635891" y="355560"/>
                    <a:pt x="3618050" y="398890"/>
                    <a:pt x="3582366" y="434574"/>
                  </a:cubicBezTo>
                  <a:cubicBezTo>
                    <a:pt x="3546682" y="470257"/>
                    <a:pt x="3503353" y="486824"/>
                    <a:pt x="3453650" y="486824"/>
                  </a:cubicBezTo>
                  <a:cubicBezTo>
                    <a:pt x="3402674" y="486824"/>
                    <a:pt x="3360619" y="468982"/>
                    <a:pt x="3324935" y="433299"/>
                  </a:cubicBezTo>
                  <a:cubicBezTo>
                    <a:pt x="3289252" y="397616"/>
                    <a:pt x="3272684" y="354286"/>
                    <a:pt x="3272684" y="304584"/>
                  </a:cubicBezTo>
                  <a:close/>
                  <a:moveTo>
                    <a:pt x="2905655" y="28037"/>
                  </a:moveTo>
                  <a:lnTo>
                    <a:pt x="3217885" y="30586"/>
                  </a:lnTo>
                  <a:lnTo>
                    <a:pt x="3217885" y="119794"/>
                  </a:lnTo>
                  <a:lnTo>
                    <a:pt x="3107012" y="118520"/>
                  </a:lnTo>
                  <a:lnTo>
                    <a:pt x="3104463" y="477903"/>
                  </a:lnTo>
                  <a:lnTo>
                    <a:pt x="3013980" y="477903"/>
                  </a:lnTo>
                  <a:lnTo>
                    <a:pt x="3016529" y="118520"/>
                  </a:lnTo>
                  <a:lnTo>
                    <a:pt x="2905655" y="117246"/>
                  </a:lnTo>
                  <a:close/>
                  <a:moveTo>
                    <a:pt x="4264176" y="26762"/>
                  </a:moveTo>
                  <a:lnTo>
                    <a:pt x="4533076" y="286742"/>
                  </a:lnTo>
                  <a:lnTo>
                    <a:pt x="4534350" y="36957"/>
                  </a:lnTo>
                  <a:lnTo>
                    <a:pt x="4624834" y="36957"/>
                  </a:lnTo>
                  <a:lnTo>
                    <a:pt x="4622285" y="497019"/>
                  </a:lnTo>
                  <a:lnTo>
                    <a:pt x="4353385" y="237040"/>
                  </a:lnTo>
                  <a:lnTo>
                    <a:pt x="4352110" y="486824"/>
                  </a:lnTo>
                  <a:lnTo>
                    <a:pt x="4261627" y="486824"/>
                  </a:lnTo>
                  <a:close/>
                  <a:moveTo>
                    <a:pt x="2703024" y="22939"/>
                  </a:moveTo>
                  <a:lnTo>
                    <a:pt x="2703024" y="24213"/>
                  </a:lnTo>
                  <a:cubicBezTo>
                    <a:pt x="2771841" y="24213"/>
                    <a:pt x="2827916" y="56074"/>
                    <a:pt x="2864873" y="91757"/>
                  </a:cubicBezTo>
                  <a:lnTo>
                    <a:pt x="2799879" y="155478"/>
                  </a:lnTo>
                  <a:cubicBezTo>
                    <a:pt x="2773116" y="128715"/>
                    <a:pt x="2741256" y="114697"/>
                    <a:pt x="2703024" y="114697"/>
                  </a:cubicBezTo>
                  <a:cubicBezTo>
                    <a:pt x="2664791" y="114697"/>
                    <a:pt x="2632931" y="127441"/>
                    <a:pt x="2606168" y="154203"/>
                  </a:cubicBezTo>
                  <a:cubicBezTo>
                    <a:pt x="2579406" y="180966"/>
                    <a:pt x="2565387" y="212826"/>
                    <a:pt x="2565387" y="251059"/>
                  </a:cubicBezTo>
                  <a:cubicBezTo>
                    <a:pt x="2565387" y="289291"/>
                    <a:pt x="2578131" y="321151"/>
                    <a:pt x="2604894" y="347913"/>
                  </a:cubicBezTo>
                  <a:cubicBezTo>
                    <a:pt x="2631656" y="374676"/>
                    <a:pt x="2663517" y="388695"/>
                    <a:pt x="2700475" y="388695"/>
                  </a:cubicBezTo>
                  <a:cubicBezTo>
                    <a:pt x="2738707" y="388695"/>
                    <a:pt x="2770567" y="375951"/>
                    <a:pt x="2797330" y="349188"/>
                  </a:cubicBezTo>
                  <a:lnTo>
                    <a:pt x="2861050" y="414183"/>
                  </a:lnTo>
                  <a:cubicBezTo>
                    <a:pt x="2826641" y="449866"/>
                    <a:pt x="2771841" y="479178"/>
                    <a:pt x="2700475" y="479178"/>
                  </a:cubicBezTo>
                  <a:cubicBezTo>
                    <a:pt x="2638028" y="479178"/>
                    <a:pt x="2584503" y="456238"/>
                    <a:pt x="2539899" y="411634"/>
                  </a:cubicBezTo>
                  <a:cubicBezTo>
                    <a:pt x="2495294" y="367030"/>
                    <a:pt x="2473630" y="312230"/>
                    <a:pt x="2473630" y="249784"/>
                  </a:cubicBezTo>
                  <a:cubicBezTo>
                    <a:pt x="2473630" y="187338"/>
                    <a:pt x="2496569" y="133813"/>
                    <a:pt x="2541174" y="89208"/>
                  </a:cubicBezTo>
                  <a:cubicBezTo>
                    <a:pt x="2585778" y="44604"/>
                    <a:pt x="2640577" y="22939"/>
                    <a:pt x="2703024" y="22939"/>
                  </a:cubicBezTo>
                  <a:close/>
                  <a:moveTo>
                    <a:pt x="1841522" y="21665"/>
                  </a:moveTo>
                  <a:lnTo>
                    <a:pt x="2111697" y="21665"/>
                  </a:lnTo>
                  <a:lnTo>
                    <a:pt x="2111697" y="112148"/>
                  </a:lnTo>
                  <a:lnTo>
                    <a:pt x="1930731" y="110874"/>
                  </a:lnTo>
                  <a:lnTo>
                    <a:pt x="1930731" y="201356"/>
                  </a:lnTo>
                  <a:lnTo>
                    <a:pt x="2065819" y="202631"/>
                  </a:lnTo>
                  <a:lnTo>
                    <a:pt x="2065819" y="293114"/>
                  </a:lnTo>
                  <a:lnTo>
                    <a:pt x="1930731" y="291840"/>
                  </a:lnTo>
                  <a:lnTo>
                    <a:pt x="1929457" y="472806"/>
                  </a:lnTo>
                  <a:lnTo>
                    <a:pt x="1838973" y="472806"/>
                  </a:lnTo>
                  <a:close/>
                  <a:moveTo>
                    <a:pt x="1401851" y="19116"/>
                  </a:moveTo>
                  <a:lnTo>
                    <a:pt x="1492335" y="19116"/>
                  </a:lnTo>
                  <a:lnTo>
                    <a:pt x="1491060" y="290565"/>
                  </a:lnTo>
                  <a:cubicBezTo>
                    <a:pt x="1491060" y="338993"/>
                    <a:pt x="1531841" y="381048"/>
                    <a:pt x="1581543" y="381048"/>
                  </a:cubicBezTo>
                  <a:cubicBezTo>
                    <a:pt x="1631245" y="382323"/>
                    <a:pt x="1673300" y="340267"/>
                    <a:pt x="1673300" y="291840"/>
                  </a:cubicBezTo>
                  <a:lnTo>
                    <a:pt x="1674575" y="20390"/>
                  </a:lnTo>
                  <a:lnTo>
                    <a:pt x="1765058" y="20390"/>
                  </a:lnTo>
                  <a:lnTo>
                    <a:pt x="1763784" y="293114"/>
                  </a:lnTo>
                  <a:cubicBezTo>
                    <a:pt x="1763784" y="342816"/>
                    <a:pt x="1745942" y="386146"/>
                    <a:pt x="1710258" y="421830"/>
                  </a:cubicBezTo>
                  <a:cubicBezTo>
                    <a:pt x="1674575" y="457513"/>
                    <a:pt x="1631245" y="474080"/>
                    <a:pt x="1581543" y="474080"/>
                  </a:cubicBezTo>
                  <a:cubicBezTo>
                    <a:pt x="1530567" y="474080"/>
                    <a:pt x="1488511" y="456238"/>
                    <a:pt x="1452827" y="420555"/>
                  </a:cubicBezTo>
                  <a:cubicBezTo>
                    <a:pt x="1417144" y="384872"/>
                    <a:pt x="1400577" y="341542"/>
                    <a:pt x="1400577" y="291840"/>
                  </a:cubicBezTo>
                  <a:close/>
                  <a:moveTo>
                    <a:pt x="2272273" y="14018"/>
                  </a:moveTo>
                  <a:lnTo>
                    <a:pt x="2474904" y="474080"/>
                  </a:lnTo>
                  <a:lnTo>
                    <a:pt x="2376774" y="472806"/>
                  </a:lnTo>
                  <a:lnTo>
                    <a:pt x="2347463" y="403987"/>
                  </a:lnTo>
                  <a:lnTo>
                    <a:pt x="2193260" y="402713"/>
                  </a:lnTo>
                  <a:lnTo>
                    <a:pt x="2162674" y="470257"/>
                  </a:lnTo>
                  <a:lnTo>
                    <a:pt x="2064544" y="468982"/>
                  </a:lnTo>
                  <a:close/>
                  <a:moveTo>
                    <a:pt x="967278" y="5097"/>
                  </a:moveTo>
                  <a:lnTo>
                    <a:pt x="1236178" y="265077"/>
                  </a:lnTo>
                  <a:lnTo>
                    <a:pt x="1237453" y="15293"/>
                  </a:lnTo>
                  <a:lnTo>
                    <a:pt x="1327936" y="15293"/>
                  </a:lnTo>
                  <a:lnTo>
                    <a:pt x="1325387" y="475354"/>
                  </a:lnTo>
                  <a:lnTo>
                    <a:pt x="1056487" y="215375"/>
                  </a:lnTo>
                  <a:lnTo>
                    <a:pt x="1055212" y="465159"/>
                  </a:lnTo>
                  <a:lnTo>
                    <a:pt x="964729" y="465159"/>
                  </a:lnTo>
                  <a:close/>
                  <a:moveTo>
                    <a:pt x="704749" y="3823"/>
                  </a:moveTo>
                  <a:lnTo>
                    <a:pt x="907380" y="463885"/>
                  </a:lnTo>
                  <a:lnTo>
                    <a:pt x="809250" y="462611"/>
                  </a:lnTo>
                  <a:lnTo>
                    <a:pt x="779939" y="393792"/>
                  </a:lnTo>
                  <a:lnTo>
                    <a:pt x="625735" y="392518"/>
                  </a:lnTo>
                  <a:lnTo>
                    <a:pt x="595150" y="460062"/>
                  </a:lnTo>
                  <a:lnTo>
                    <a:pt x="497020" y="458787"/>
                  </a:lnTo>
                  <a:close/>
                  <a:moveTo>
                    <a:pt x="2549" y="0"/>
                  </a:moveTo>
                  <a:lnTo>
                    <a:pt x="221748" y="302035"/>
                  </a:lnTo>
                  <a:lnTo>
                    <a:pt x="443495" y="1274"/>
                  </a:lnTo>
                  <a:lnTo>
                    <a:pt x="440946" y="461336"/>
                  </a:lnTo>
                  <a:lnTo>
                    <a:pt x="350463" y="461336"/>
                  </a:lnTo>
                  <a:lnTo>
                    <a:pt x="351737" y="275273"/>
                  </a:lnTo>
                  <a:lnTo>
                    <a:pt x="220473" y="453690"/>
                  </a:lnTo>
                  <a:lnTo>
                    <a:pt x="91758" y="273998"/>
                  </a:lnTo>
                  <a:lnTo>
                    <a:pt x="90483" y="460062"/>
                  </a:lnTo>
                  <a:lnTo>
                    <a:pt x="0" y="460062"/>
                  </a:ln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  <p:sp>
          <p:nvSpPr>
            <p:cNvPr id="24" name="One Team Built to Win">
              <a:extLst>
                <a:ext uri="{FF2B5EF4-FFF2-40B4-BE49-F238E27FC236}">
                  <a16:creationId xmlns:a16="http://schemas.microsoft.com/office/drawing/2014/main" id="{084EB297-17BE-45A4-B277-B35E78AA273C}"/>
                </a:ext>
              </a:extLst>
            </p:cNvPr>
            <p:cNvSpPr/>
            <p:nvPr/>
          </p:nvSpPr>
          <p:spPr>
            <a:xfrm>
              <a:off x="5808229" y="5835864"/>
              <a:ext cx="7441278" cy="513588"/>
            </a:xfrm>
            <a:custGeom>
              <a:avLst/>
              <a:gdLst>
                <a:gd name="connsiteX0" fmla="*/ 3700886 w 7441278"/>
                <a:gd name="connsiteY0" fmla="*/ 282918 h 513588"/>
                <a:gd name="connsiteX1" fmla="*/ 3699611 w 7441278"/>
                <a:gd name="connsiteY1" fmla="*/ 392518 h 513588"/>
                <a:gd name="connsiteX2" fmla="*/ 3717453 w 7441278"/>
                <a:gd name="connsiteY2" fmla="*/ 392518 h 513588"/>
                <a:gd name="connsiteX3" fmla="*/ 3776075 w 7441278"/>
                <a:gd name="connsiteY3" fmla="*/ 392518 h 513588"/>
                <a:gd name="connsiteX4" fmla="*/ 3829601 w 7441278"/>
                <a:gd name="connsiteY4" fmla="*/ 340267 h 513588"/>
                <a:gd name="connsiteX5" fmla="*/ 3777350 w 7441278"/>
                <a:gd name="connsiteY5" fmla="*/ 284193 h 513588"/>
                <a:gd name="connsiteX6" fmla="*/ 3700886 w 7441278"/>
                <a:gd name="connsiteY6" fmla="*/ 282918 h 513588"/>
                <a:gd name="connsiteX7" fmla="*/ 3345325 w 7441278"/>
                <a:gd name="connsiteY7" fmla="*/ 268900 h 513588"/>
                <a:gd name="connsiteX8" fmla="*/ 3405223 w 7441278"/>
                <a:gd name="connsiteY8" fmla="*/ 328797 h 513588"/>
                <a:gd name="connsiteX9" fmla="*/ 3344051 w 7441278"/>
                <a:gd name="connsiteY9" fmla="*/ 388694 h 513588"/>
                <a:gd name="connsiteX10" fmla="*/ 3285428 w 7441278"/>
                <a:gd name="connsiteY10" fmla="*/ 328797 h 513588"/>
                <a:gd name="connsiteX11" fmla="*/ 3345325 w 7441278"/>
                <a:gd name="connsiteY11" fmla="*/ 268900 h 513588"/>
                <a:gd name="connsiteX12" fmla="*/ 2330896 w 7441278"/>
                <a:gd name="connsiteY12" fmla="*/ 228119 h 513588"/>
                <a:gd name="connsiteX13" fmla="*/ 2288840 w 7441278"/>
                <a:gd name="connsiteY13" fmla="*/ 322425 h 513588"/>
                <a:gd name="connsiteX14" fmla="*/ 2371677 w 7441278"/>
                <a:gd name="connsiteY14" fmla="*/ 323700 h 513588"/>
                <a:gd name="connsiteX15" fmla="*/ 5880127 w 7441278"/>
                <a:gd name="connsiteY15" fmla="*/ 133813 h 513588"/>
                <a:gd name="connsiteX16" fmla="*/ 5781997 w 7441278"/>
                <a:gd name="connsiteY16" fmla="*/ 173319 h 513588"/>
                <a:gd name="connsiteX17" fmla="*/ 5741216 w 7441278"/>
                <a:gd name="connsiteY17" fmla="*/ 270174 h 513588"/>
                <a:gd name="connsiteX18" fmla="*/ 5780723 w 7441278"/>
                <a:gd name="connsiteY18" fmla="*/ 367029 h 513588"/>
                <a:gd name="connsiteX19" fmla="*/ 5877578 w 7441278"/>
                <a:gd name="connsiteY19" fmla="*/ 407810 h 513588"/>
                <a:gd name="connsiteX20" fmla="*/ 5974433 w 7441278"/>
                <a:gd name="connsiteY20" fmla="*/ 368304 h 513588"/>
                <a:gd name="connsiteX21" fmla="*/ 6015214 w 7441278"/>
                <a:gd name="connsiteY21" fmla="*/ 271449 h 513588"/>
                <a:gd name="connsiteX22" fmla="*/ 5975707 w 7441278"/>
                <a:gd name="connsiteY22" fmla="*/ 174594 h 513588"/>
                <a:gd name="connsiteX23" fmla="*/ 5880127 w 7441278"/>
                <a:gd name="connsiteY23" fmla="*/ 133813 h 513588"/>
                <a:gd name="connsiteX24" fmla="*/ 3700886 w 7441278"/>
                <a:gd name="connsiteY24" fmla="*/ 119794 h 513588"/>
                <a:gd name="connsiteX25" fmla="*/ 3700886 w 7441278"/>
                <a:gd name="connsiteY25" fmla="*/ 202631 h 513588"/>
                <a:gd name="connsiteX26" fmla="*/ 3735295 w 7441278"/>
                <a:gd name="connsiteY26" fmla="*/ 200082 h 513588"/>
                <a:gd name="connsiteX27" fmla="*/ 3774801 w 7441278"/>
                <a:gd name="connsiteY27" fmla="*/ 159301 h 513588"/>
                <a:gd name="connsiteX28" fmla="*/ 3736569 w 7441278"/>
                <a:gd name="connsiteY28" fmla="*/ 119794 h 513588"/>
                <a:gd name="connsiteX29" fmla="*/ 230668 w 7441278"/>
                <a:gd name="connsiteY29" fmla="*/ 95581 h 513588"/>
                <a:gd name="connsiteX30" fmla="*/ 132539 w 7441278"/>
                <a:gd name="connsiteY30" fmla="*/ 135087 h 513588"/>
                <a:gd name="connsiteX31" fmla="*/ 91758 w 7441278"/>
                <a:gd name="connsiteY31" fmla="*/ 231942 h 513588"/>
                <a:gd name="connsiteX32" fmla="*/ 131264 w 7441278"/>
                <a:gd name="connsiteY32" fmla="*/ 328797 h 513588"/>
                <a:gd name="connsiteX33" fmla="*/ 228120 w 7441278"/>
                <a:gd name="connsiteY33" fmla="*/ 369579 h 513588"/>
                <a:gd name="connsiteX34" fmla="*/ 324974 w 7441278"/>
                <a:gd name="connsiteY34" fmla="*/ 330072 h 513588"/>
                <a:gd name="connsiteX35" fmla="*/ 365756 w 7441278"/>
                <a:gd name="connsiteY35" fmla="*/ 233217 h 513588"/>
                <a:gd name="connsiteX36" fmla="*/ 326249 w 7441278"/>
                <a:gd name="connsiteY36" fmla="*/ 136362 h 513588"/>
                <a:gd name="connsiteX37" fmla="*/ 230668 w 7441278"/>
                <a:gd name="connsiteY37" fmla="*/ 95581 h 513588"/>
                <a:gd name="connsiteX38" fmla="*/ 6917495 w 7441278"/>
                <a:gd name="connsiteY38" fmla="*/ 52251 h 513588"/>
                <a:gd name="connsiteX39" fmla="*/ 7007979 w 7441278"/>
                <a:gd name="connsiteY39" fmla="*/ 52251 h 513588"/>
                <a:gd name="connsiteX40" fmla="*/ 7005430 w 7441278"/>
                <a:gd name="connsiteY40" fmla="*/ 502117 h 513588"/>
                <a:gd name="connsiteX41" fmla="*/ 6914947 w 7441278"/>
                <a:gd name="connsiteY41" fmla="*/ 502117 h 513588"/>
                <a:gd name="connsiteX42" fmla="*/ 6332542 w 7441278"/>
                <a:gd name="connsiteY42" fmla="*/ 48427 h 513588"/>
                <a:gd name="connsiteX43" fmla="*/ 6429397 w 7441278"/>
                <a:gd name="connsiteY43" fmla="*/ 49701 h 513588"/>
                <a:gd name="connsiteX44" fmla="*/ 6510959 w 7441278"/>
                <a:gd name="connsiteY44" fmla="*/ 262528 h 513588"/>
                <a:gd name="connsiteX45" fmla="*/ 6596345 w 7441278"/>
                <a:gd name="connsiteY45" fmla="*/ 50976 h 513588"/>
                <a:gd name="connsiteX46" fmla="*/ 6677907 w 7441278"/>
                <a:gd name="connsiteY46" fmla="*/ 263802 h 513588"/>
                <a:gd name="connsiteX47" fmla="*/ 6762018 w 7441278"/>
                <a:gd name="connsiteY47" fmla="*/ 52250 h 513588"/>
                <a:gd name="connsiteX48" fmla="*/ 6860147 w 7441278"/>
                <a:gd name="connsiteY48" fmla="*/ 52250 h 513588"/>
                <a:gd name="connsiteX49" fmla="*/ 6676633 w 7441278"/>
                <a:gd name="connsiteY49" fmla="*/ 511038 h 513588"/>
                <a:gd name="connsiteX50" fmla="*/ 6593796 w 7441278"/>
                <a:gd name="connsiteY50" fmla="*/ 286742 h 513588"/>
                <a:gd name="connsiteX51" fmla="*/ 6509684 w 7441278"/>
                <a:gd name="connsiteY51" fmla="*/ 509763 h 513588"/>
                <a:gd name="connsiteX52" fmla="*/ 7080621 w 7441278"/>
                <a:gd name="connsiteY52" fmla="*/ 43330 h 513588"/>
                <a:gd name="connsiteX53" fmla="*/ 7349521 w 7441278"/>
                <a:gd name="connsiteY53" fmla="*/ 303310 h 513588"/>
                <a:gd name="connsiteX54" fmla="*/ 7350795 w 7441278"/>
                <a:gd name="connsiteY54" fmla="*/ 53525 h 513588"/>
                <a:gd name="connsiteX55" fmla="*/ 7441278 w 7441278"/>
                <a:gd name="connsiteY55" fmla="*/ 53525 h 513588"/>
                <a:gd name="connsiteX56" fmla="*/ 7438730 w 7441278"/>
                <a:gd name="connsiteY56" fmla="*/ 513588 h 513588"/>
                <a:gd name="connsiteX57" fmla="*/ 7169830 w 7441278"/>
                <a:gd name="connsiteY57" fmla="*/ 253608 h 513588"/>
                <a:gd name="connsiteX58" fmla="*/ 7168555 w 7441278"/>
                <a:gd name="connsiteY58" fmla="*/ 503392 h 513588"/>
                <a:gd name="connsiteX59" fmla="*/ 7078072 w 7441278"/>
                <a:gd name="connsiteY59" fmla="*/ 503392 h 513588"/>
                <a:gd name="connsiteX60" fmla="*/ 5877578 w 7441278"/>
                <a:gd name="connsiteY60" fmla="*/ 42055 h 513588"/>
                <a:gd name="connsiteX61" fmla="*/ 6039428 w 7441278"/>
                <a:gd name="connsiteY61" fmla="*/ 110873 h 513588"/>
                <a:gd name="connsiteX62" fmla="*/ 6105697 w 7441278"/>
                <a:gd name="connsiteY62" fmla="*/ 272723 h 513588"/>
                <a:gd name="connsiteX63" fmla="*/ 6036879 w 7441278"/>
                <a:gd name="connsiteY63" fmla="*/ 433299 h 513588"/>
                <a:gd name="connsiteX64" fmla="*/ 5875029 w 7441278"/>
                <a:gd name="connsiteY64" fmla="*/ 498294 h 513588"/>
                <a:gd name="connsiteX65" fmla="*/ 5714453 w 7441278"/>
                <a:gd name="connsiteY65" fmla="*/ 430750 h 513588"/>
                <a:gd name="connsiteX66" fmla="*/ 5648184 w 7441278"/>
                <a:gd name="connsiteY66" fmla="*/ 268900 h 513588"/>
                <a:gd name="connsiteX67" fmla="*/ 5715728 w 7441278"/>
                <a:gd name="connsiteY67" fmla="*/ 108324 h 513588"/>
                <a:gd name="connsiteX68" fmla="*/ 5877578 w 7441278"/>
                <a:gd name="connsiteY68" fmla="*/ 42055 h 513588"/>
                <a:gd name="connsiteX69" fmla="*/ 5342325 w 7441278"/>
                <a:gd name="connsiteY69" fmla="*/ 42055 h 513588"/>
                <a:gd name="connsiteX70" fmla="*/ 5654555 w 7441278"/>
                <a:gd name="connsiteY70" fmla="*/ 44604 h 513588"/>
                <a:gd name="connsiteX71" fmla="*/ 5654555 w 7441278"/>
                <a:gd name="connsiteY71" fmla="*/ 133813 h 513588"/>
                <a:gd name="connsiteX72" fmla="*/ 5543682 w 7441278"/>
                <a:gd name="connsiteY72" fmla="*/ 132538 h 513588"/>
                <a:gd name="connsiteX73" fmla="*/ 5541133 w 7441278"/>
                <a:gd name="connsiteY73" fmla="*/ 491922 h 513588"/>
                <a:gd name="connsiteX74" fmla="*/ 5450650 w 7441278"/>
                <a:gd name="connsiteY74" fmla="*/ 491922 h 513588"/>
                <a:gd name="connsiteX75" fmla="*/ 5453199 w 7441278"/>
                <a:gd name="connsiteY75" fmla="*/ 132538 h 513588"/>
                <a:gd name="connsiteX76" fmla="*/ 5342325 w 7441278"/>
                <a:gd name="connsiteY76" fmla="*/ 131264 h 513588"/>
                <a:gd name="connsiteX77" fmla="*/ 4804524 w 7441278"/>
                <a:gd name="connsiteY77" fmla="*/ 38232 h 513588"/>
                <a:gd name="connsiteX78" fmla="*/ 5116754 w 7441278"/>
                <a:gd name="connsiteY78" fmla="*/ 40781 h 513588"/>
                <a:gd name="connsiteX79" fmla="*/ 5116754 w 7441278"/>
                <a:gd name="connsiteY79" fmla="*/ 129989 h 513588"/>
                <a:gd name="connsiteX80" fmla="*/ 5005881 w 7441278"/>
                <a:gd name="connsiteY80" fmla="*/ 128715 h 513588"/>
                <a:gd name="connsiteX81" fmla="*/ 5003332 w 7441278"/>
                <a:gd name="connsiteY81" fmla="*/ 488099 h 513588"/>
                <a:gd name="connsiteX82" fmla="*/ 4912849 w 7441278"/>
                <a:gd name="connsiteY82" fmla="*/ 488099 h 513588"/>
                <a:gd name="connsiteX83" fmla="*/ 4915398 w 7441278"/>
                <a:gd name="connsiteY83" fmla="*/ 128715 h 513588"/>
                <a:gd name="connsiteX84" fmla="*/ 4804524 w 7441278"/>
                <a:gd name="connsiteY84" fmla="*/ 127441 h 513588"/>
                <a:gd name="connsiteX85" fmla="*/ 4577680 w 7441278"/>
                <a:gd name="connsiteY85" fmla="*/ 36957 h 513588"/>
                <a:gd name="connsiteX86" fmla="*/ 4668163 w 7441278"/>
                <a:gd name="connsiteY86" fmla="*/ 38231 h 513588"/>
                <a:gd name="connsiteX87" fmla="*/ 4665615 w 7441278"/>
                <a:gd name="connsiteY87" fmla="*/ 397615 h 513588"/>
                <a:gd name="connsiteX88" fmla="*/ 4846580 w 7441278"/>
                <a:gd name="connsiteY88" fmla="*/ 398889 h 513588"/>
                <a:gd name="connsiteX89" fmla="*/ 4846580 w 7441278"/>
                <a:gd name="connsiteY89" fmla="*/ 488098 h 513588"/>
                <a:gd name="connsiteX90" fmla="*/ 4575131 w 7441278"/>
                <a:gd name="connsiteY90" fmla="*/ 486823 h 513588"/>
                <a:gd name="connsiteX91" fmla="*/ 4413280 w 7441278"/>
                <a:gd name="connsiteY91" fmla="*/ 35683 h 513588"/>
                <a:gd name="connsiteX92" fmla="*/ 4503764 w 7441278"/>
                <a:gd name="connsiteY92" fmla="*/ 35683 h 513588"/>
                <a:gd name="connsiteX93" fmla="*/ 4501215 w 7441278"/>
                <a:gd name="connsiteY93" fmla="*/ 485550 h 513588"/>
                <a:gd name="connsiteX94" fmla="*/ 4410732 w 7441278"/>
                <a:gd name="connsiteY94" fmla="*/ 485550 h 513588"/>
                <a:gd name="connsiteX95" fmla="*/ 3976158 w 7441278"/>
                <a:gd name="connsiteY95" fmla="*/ 34408 h 513588"/>
                <a:gd name="connsiteX96" fmla="*/ 4066642 w 7441278"/>
                <a:gd name="connsiteY96" fmla="*/ 34408 h 513588"/>
                <a:gd name="connsiteX97" fmla="*/ 4065367 w 7441278"/>
                <a:gd name="connsiteY97" fmla="*/ 305858 h 513588"/>
                <a:gd name="connsiteX98" fmla="*/ 4155850 w 7441278"/>
                <a:gd name="connsiteY98" fmla="*/ 396341 h 513588"/>
                <a:gd name="connsiteX99" fmla="*/ 4247607 w 7441278"/>
                <a:gd name="connsiteY99" fmla="*/ 307132 h 513588"/>
                <a:gd name="connsiteX100" fmla="*/ 4248882 w 7441278"/>
                <a:gd name="connsiteY100" fmla="*/ 35682 h 513588"/>
                <a:gd name="connsiteX101" fmla="*/ 4339365 w 7441278"/>
                <a:gd name="connsiteY101" fmla="*/ 35682 h 513588"/>
                <a:gd name="connsiteX102" fmla="*/ 4338091 w 7441278"/>
                <a:gd name="connsiteY102" fmla="*/ 308406 h 513588"/>
                <a:gd name="connsiteX103" fmla="*/ 4284565 w 7441278"/>
                <a:gd name="connsiteY103" fmla="*/ 437122 h 513588"/>
                <a:gd name="connsiteX104" fmla="*/ 4155850 w 7441278"/>
                <a:gd name="connsiteY104" fmla="*/ 489372 h 513588"/>
                <a:gd name="connsiteX105" fmla="*/ 4027134 w 7441278"/>
                <a:gd name="connsiteY105" fmla="*/ 435847 h 513588"/>
                <a:gd name="connsiteX106" fmla="*/ 3974884 w 7441278"/>
                <a:gd name="connsiteY106" fmla="*/ 307132 h 513588"/>
                <a:gd name="connsiteX107" fmla="*/ 3611677 w 7441278"/>
                <a:gd name="connsiteY107" fmla="*/ 29311 h 513588"/>
                <a:gd name="connsiteX108" fmla="*/ 3705983 w 7441278"/>
                <a:gd name="connsiteY108" fmla="*/ 29311 h 513588"/>
                <a:gd name="connsiteX109" fmla="*/ 3737843 w 7441278"/>
                <a:gd name="connsiteY109" fmla="*/ 29311 h 513588"/>
                <a:gd name="connsiteX110" fmla="*/ 3827052 w 7441278"/>
                <a:gd name="connsiteY110" fmla="*/ 67543 h 513588"/>
                <a:gd name="connsiteX111" fmla="*/ 3862736 w 7441278"/>
                <a:gd name="connsiteY111" fmla="*/ 152929 h 513588"/>
                <a:gd name="connsiteX112" fmla="*/ 3842345 w 7441278"/>
                <a:gd name="connsiteY112" fmla="*/ 216649 h 513588"/>
                <a:gd name="connsiteX113" fmla="*/ 3876754 w 7441278"/>
                <a:gd name="connsiteY113" fmla="*/ 239589 h 513588"/>
                <a:gd name="connsiteX114" fmla="*/ 3917535 w 7441278"/>
                <a:gd name="connsiteY114" fmla="*/ 340267 h 513588"/>
                <a:gd name="connsiteX115" fmla="*/ 3875480 w 7441278"/>
                <a:gd name="connsiteY115" fmla="*/ 439671 h 513588"/>
                <a:gd name="connsiteX116" fmla="*/ 3776075 w 7441278"/>
                <a:gd name="connsiteY116" fmla="*/ 480452 h 513588"/>
                <a:gd name="connsiteX117" fmla="*/ 3609128 w 7441278"/>
                <a:gd name="connsiteY117" fmla="*/ 479178 h 513588"/>
                <a:gd name="connsiteX118" fmla="*/ 1818583 w 7441278"/>
                <a:gd name="connsiteY118" fmla="*/ 17841 h 513588"/>
                <a:gd name="connsiteX119" fmla="*/ 2087483 w 7441278"/>
                <a:gd name="connsiteY119" fmla="*/ 19115 h 513588"/>
                <a:gd name="connsiteX120" fmla="*/ 2087483 w 7441278"/>
                <a:gd name="connsiteY120" fmla="*/ 109599 h 513588"/>
                <a:gd name="connsiteX121" fmla="*/ 1906518 w 7441278"/>
                <a:gd name="connsiteY121" fmla="*/ 108324 h 513588"/>
                <a:gd name="connsiteX122" fmla="*/ 1906518 w 7441278"/>
                <a:gd name="connsiteY122" fmla="*/ 198807 h 513588"/>
                <a:gd name="connsiteX123" fmla="*/ 2041605 w 7441278"/>
                <a:gd name="connsiteY123" fmla="*/ 200081 h 513588"/>
                <a:gd name="connsiteX124" fmla="*/ 2041605 w 7441278"/>
                <a:gd name="connsiteY124" fmla="*/ 290565 h 513588"/>
                <a:gd name="connsiteX125" fmla="*/ 1906518 w 7441278"/>
                <a:gd name="connsiteY125" fmla="*/ 289290 h 513588"/>
                <a:gd name="connsiteX126" fmla="*/ 1906518 w 7441278"/>
                <a:gd name="connsiteY126" fmla="*/ 379773 h 513588"/>
                <a:gd name="connsiteX127" fmla="*/ 2087483 w 7441278"/>
                <a:gd name="connsiteY127" fmla="*/ 381048 h 513588"/>
                <a:gd name="connsiteX128" fmla="*/ 2087483 w 7441278"/>
                <a:gd name="connsiteY128" fmla="*/ 470256 h 513588"/>
                <a:gd name="connsiteX129" fmla="*/ 1816034 w 7441278"/>
                <a:gd name="connsiteY129" fmla="*/ 468982 h 513588"/>
                <a:gd name="connsiteX130" fmla="*/ 1446455 w 7441278"/>
                <a:gd name="connsiteY130" fmla="*/ 15292 h 513588"/>
                <a:gd name="connsiteX131" fmla="*/ 1758685 w 7441278"/>
                <a:gd name="connsiteY131" fmla="*/ 17841 h 513588"/>
                <a:gd name="connsiteX132" fmla="*/ 1758685 w 7441278"/>
                <a:gd name="connsiteY132" fmla="*/ 107050 h 513588"/>
                <a:gd name="connsiteX133" fmla="*/ 1647812 w 7441278"/>
                <a:gd name="connsiteY133" fmla="*/ 105775 h 513588"/>
                <a:gd name="connsiteX134" fmla="*/ 1645263 w 7441278"/>
                <a:gd name="connsiteY134" fmla="*/ 465158 h 513588"/>
                <a:gd name="connsiteX135" fmla="*/ 1554780 w 7441278"/>
                <a:gd name="connsiteY135" fmla="*/ 465158 h 513588"/>
                <a:gd name="connsiteX136" fmla="*/ 1557329 w 7441278"/>
                <a:gd name="connsiteY136" fmla="*/ 105775 h 513588"/>
                <a:gd name="connsiteX137" fmla="*/ 1446455 w 7441278"/>
                <a:gd name="connsiteY137" fmla="*/ 104501 h 513588"/>
                <a:gd name="connsiteX138" fmla="*/ 2593424 w 7441278"/>
                <a:gd name="connsiteY138" fmla="*/ 14018 h 513588"/>
                <a:gd name="connsiteX139" fmla="*/ 2812623 w 7441278"/>
                <a:gd name="connsiteY139" fmla="*/ 316053 h 513588"/>
                <a:gd name="connsiteX140" fmla="*/ 3034370 w 7441278"/>
                <a:gd name="connsiteY140" fmla="*/ 15292 h 513588"/>
                <a:gd name="connsiteX141" fmla="*/ 3031821 w 7441278"/>
                <a:gd name="connsiteY141" fmla="*/ 475354 h 513588"/>
                <a:gd name="connsiteX142" fmla="*/ 2941338 w 7441278"/>
                <a:gd name="connsiteY142" fmla="*/ 475354 h 513588"/>
                <a:gd name="connsiteX143" fmla="*/ 2942613 w 7441278"/>
                <a:gd name="connsiteY143" fmla="*/ 289290 h 513588"/>
                <a:gd name="connsiteX144" fmla="*/ 2811349 w 7441278"/>
                <a:gd name="connsiteY144" fmla="*/ 467708 h 513588"/>
                <a:gd name="connsiteX145" fmla="*/ 2682633 w 7441278"/>
                <a:gd name="connsiteY145" fmla="*/ 288016 h 513588"/>
                <a:gd name="connsiteX146" fmla="*/ 2681359 w 7441278"/>
                <a:gd name="connsiteY146" fmla="*/ 474080 h 513588"/>
                <a:gd name="connsiteX147" fmla="*/ 2590875 w 7441278"/>
                <a:gd name="connsiteY147" fmla="*/ 474080 h 513588"/>
                <a:gd name="connsiteX148" fmla="*/ 2332170 w 7441278"/>
                <a:gd name="connsiteY148" fmla="*/ 12744 h 513588"/>
                <a:gd name="connsiteX149" fmla="*/ 2534801 w 7441278"/>
                <a:gd name="connsiteY149" fmla="*/ 472806 h 513588"/>
                <a:gd name="connsiteX150" fmla="*/ 2436671 w 7441278"/>
                <a:gd name="connsiteY150" fmla="*/ 471531 h 513588"/>
                <a:gd name="connsiteX151" fmla="*/ 2407360 w 7441278"/>
                <a:gd name="connsiteY151" fmla="*/ 402713 h 513588"/>
                <a:gd name="connsiteX152" fmla="*/ 2253156 w 7441278"/>
                <a:gd name="connsiteY152" fmla="*/ 401439 h 513588"/>
                <a:gd name="connsiteX153" fmla="*/ 2222571 w 7441278"/>
                <a:gd name="connsiteY153" fmla="*/ 468983 h 513588"/>
                <a:gd name="connsiteX154" fmla="*/ 2124441 w 7441278"/>
                <a:gd name="connsiteY154" fmla="*/ 467708 h 513588"/>
                <a:gd name="connsiteX155" fmla="*/ 953258 w 7441278"/>
                <a:gd name="connsiteY155" fmla="*/ 12744 h 513588"/>
                <a:gd name="connsiteX156" fmla="*/ 1222159 w 7441278"/>
                <a:gd name="connsiteY156" fmla="*/ 14018 h 513588"/>
                <a:gd name="connsiteX157" fmla="*/ 1222159 w 7441278"/>
                <a:gd name="connsiteY157" fmla="*/ 104501 h 513588"/>
                <a:gd name="connsiteX158" fmla="*/ 1041193 w 7441278"/>
                <a:gd name="connsiteY158" fmla="*/ 103227 h 513588"/>
                <a:gd name="connsiteX159" fmla="*/ 1041193 w 7441278"/>
                <a:gd name="connsiteY159" fmla="*/ 193710 h 513588"/>
                <a:gd name="connsiteX160" fmla="*/ 1176280 w 7441278"/>
                <a:gd name="connsiteY160" fmla="*/ 194984 h 513588"/>
                <a:gd name="connsiteX161" fmla="*/ 1176280 w 7441278"/>
                <a:gd name="connsiteY161" fmla="*/ 285468 h 513588"/>
                <a:gd name="connsiteX162" fmla="*/ 1041193 w 7441278"/>
                <a:gd name="connsiteY162" fmla="*/ 284193 h 513588"/>
                <a:gd name="connsiteX163" fmla="*/ 1041193 w 7441278"/>
                <a:gd name="connsiteY163" fmla="*/ 374676 h 513588"/>
                <a:gd name="connsiteX164" fmla="*/ 1222159 w 7441278"/>
                <a:gd name="connsiteY164" fmla="*/ 375951 h 513588"/>
                <a:gd name="connsiteX165" fmla="*/ 1222159 w 7441278"/>
                <a:gd name="connsiteY165" fmla="*/ 465159 h 513588"/>
                <a:gd name="connsiteX166" fmla="*/ 950710 w 7441278"/>
                <a:gd name="connsiteY166" fmla="*/ 463885 h 513588"/>
                <a:gd name="connsiteX167" fmla="*/ 229394 w 7441278"/>
                <a:gd name="connsiteY167" fmla="*/ 3823 h 513588"/>
                <a:gd name="connsiteX168" fmla="*/ 391244 w 7441278"/>
                <a:gd name="connsiteY168" fmla="*/ 72641 h 513588"/>
                <a:gd name="connsiteX169" fmla="*/ 457513 w 7441278"/>
                <a:gd name="connsiteY169" fmla="*/ 234491 h 513588"/>
                <a:gd name="connsiteX170" fmla="*/ 388695 w 7441278"/>
                <a:gd name="connsiteY170" fmla="*/ 395067 h 513588"/>
                <a:gd name="connsiteX171" fmla="*/ 226845 w 7441278"/>
                <a:gd name="connsiteY171" fmla="*/ 460062 h 513588"/>
                <a:gd name="connsiteX172" fmla="*/ 66269 w 7441278"/>
                <a:gd name="connsiteY172" fmla="*/ 392518 h 513588"/>
                <a:gd name="connsiteX173" fmla="*/ 0 w 7441278"/>
                <a:gd name="connsiteY173" fmla="*/ 230668 h 513588"/>
                <a:gd name="connsiteX174" fmla="*/ 67544 w 7441278"/>
                <a:gd name="connsiteY174" fmla="*/ 70092 h 513588"/>
                <a:gd name="connsiteX175" fmla="*/ 229394 w 7441278"/>
                <a:gd name="connsiteY175" fmla="*/ 3823 h 513588"/>
                <a:gd name="connsiteX176" fmla="*/ 516136 w 7441278"/>
                <a:gd name="connsiteY176" fmla="*/ 0 h 513588"/>
                <a:gd name="connsiteX177" fmla="*/ 785036 w 7441278"/>
                <a:gd name="connsiteY177" fmla="*/ 259980 h 513588"/>
                <a:gd name="connsiteX178" fmla="*/ 786311 w 7441278"/>
                <a:gd name="connsiteY178" fmla="*/ 10195 h 513588"/>
                <a:gd name="connsiteX179" fmla="*/ 876793 w 7441278"/>
                <a:gd name="connsiteY179" fmla="*/ 10195 h 513588"/>
                <a:gd name="connsiteX180" fmla="*/ 874245 w 7441278"/>
                <a:gd name="connsiteY180" fmla="*/ 470257 h 513588"/>
                <a:gd name="connsiteX181" fmla="*/ 605344 w 7441278"/>
                <a:gd name="connsiteY181" fmla="*/ 210278 h 513588"/>
                <a:gd name="connsiteX182" fmla="*/ 604070 w 7441278"/>
                <a:gd name="connsiteY182" fmla="*/ 460062 h 513588"/>
                <a:gd name="connsiteX183" fmla="*/ 513587 w 7441278"/>
                <a:gd name="connsiteY183" fmla="*/ 460062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441278" h="513588">
                  <a:moveTo>
                    <a:pt x="3700886" y="282918"/>
                  </a:moveTo>
                  <a:lnTo>
                    <a:pt x="3699611" y="392518"/>
                  </a:lnTo>
                  <a:lnTo>
                    <a:pt x="3717453" y="392518"/>
                  </a:lnTo>
                  <a:lnTo>
                    <a:pt x="3776075" y="392518"/>
                  </a:lnTo>
                  <a:cubicBezTo>
                    <a:pt x="3805387" y="393792"/>
                    <a:pt x="3828327" y="369579"/>
                    <a:pt x="3829601" y="340267"/>
                  </a:cubicBezTo>
                  <a:cubicBezTo>
                    <a:pt x="3829601" y="310956"/>
                    <a:pt x="3805387" y="286742"/>
                    <a:pt x="3777350" y="284193"/>
                  </a:cubicBezTo>
                  <a:cubicBezTo>
                    <a:pt x="3750587" y="282918"/>
                    <a:pt x="3727648" y="284193"/>
                    <a:pt x="3700886" y="282918"/>
                  </a:cubicBezTo>
                  <a:close/>
                  <a:moveTo>
                    <a:pt x="3345325" y="268900"/>
                  </a:moveTo>
                  <a:cubicBezTo>
                    <a:pt x="3378460" y="268900"/>
                    <a:pt x="3405223" y="295662"/>
                    <a:pt x="3405223" y="328797"/>
                  </a:cubicBezTo>
                  <a:cubicBezTo>
                    <a:pt x="3405223" y="361932"/>
                    <a:pt x="3377185" y="388694"/>
                    <a:pt x="3344051" y="388694"/>
                  </a:cubicBezTo>
                  <a:cubicBezTo>
                    <a:pt x="3310916" y="388694"/>
                    <a:pt x="3284154" y="361932"/>
                    <a:pt x="3285428" y="328797"/>
                  </a:cubicBezTo>
                  <a:cubicBezTo>
                    <a:pt x="3285428" y="295662"/>
                    <a:pt x="3312191" y="268900"/>
                    <a:pt x="3345325" y="268900"/>
                  </a:cubicBezTo>
                  <a:close/>
                  <a:moveTo>
                    <a:pt x="2330896" y="228119"/>
                  </a:moveTo>
                  <a:lnTo>
                    <a:pt x="2288840" y="322425"/>
                  </a:lnTo>
                  <a:lnTo>
                    <a:pt x="2371677" y="323700"/>
                  </a:lnTo>
                  <a:close/>
                  <a:moveTo>
                    <a:pt x="5880127" y="133813"/>
                  </a:moveTo>
                  <a:cubicBezTo>
                    <a:pt x="5840620" y="132538"/>
                    <a:pt x="5807485" y="146557"/>
                    <a:pt x="5781997" y="173319"/>
                  </a:cubicBezTo>
                  <a:cubicBezTo>
                    <a:pt x="5755235" y="200082"/>
                    <a:pt x="5741216" y="231942"/>
                    <a:pt x="5741216" y="270174"/>
                  </a:cubicBezTo>
                  <a:cubicBezTo>
                    <a:pt x="5741216" y="308407"/>
                    <a:pt x="5753960" y="340267"/>
                    <a:pt x="5780723" y="367029"/>
                  </a:cubicBezTo>
                  <a:cubicBezTo>
                    <a:pt x="5807485" y="393792"/>
                    <a:pt x="5839345" y="407810"/>
                    <a:pt x="5877578" y="407810"/>
                  </a:cubicBezTo>
                  <a:cubicBezTo>
                    <a:pt x="5914536" y="407810"/>
                    <a:pt x="5947670" y="395067"/>
                    <a:pt x="5974433" y="368304"/>
                  </a:cubicBezTo>
                  <a:cubicBezTo>
                    <a:pt x="6001196" y="341541"/>
                    <a:pt x="6015214" y="309681"/>
                    <a:pt x="6015214" y="271449"/>
                  </a:cubicBezTo>
                  <a:cubicBezTo>
                    <a:pt x="6015214" y="234491"/>
                    <a:pt x="6002470" y="201356"/>
                    <a:pt x="5975707" y="174594"/>
                  </a:cubicBezTo>
                  <a:cubicBezTo>
                    <a:pt x="5948944" y="147831"/>
                    <a:pt x="5917084" y="133813"/>
                    <a:pt x="5880127" y="133813"/>
                  </a:cubicBezTo>
                  <a:close/>
                  <a:moveTo>
                    <a:pt x="3700886" y="119794"/>
                  </a:moveTo>
                  <a:lnTo>
                    <a:pt x="3700886" y="202631"/>
                  </a:lnTo>
                  <a:cubicBezTo>
                    <a:pt x="3708532" y="202631"/>
                    <a:pt x="3720002" y="201356"/>
                    <a:pt x="3735295" y="200082"/>
                  </a:cubicBezTo>
                  <a:cubicBezTo>
                    <a:pt x="3756959" y="197533"/>
                    <a:pt x="3774801" y="182240"/>
                    <a:pt x="3774801" y="159301"/>
                  </a:cubicBezTo>
                  <a:cubicBezTo>
                    <a:pt x="3774801" y="137636"/>
                    <a:pt x="3758234" y="119794"/>
                    <a:pt x="3736569" y="119794"/>
                  </a:cubicBezTo>
                  <a:close/>
                  <a:moveTo>
                    <a:pt x="230668" y="95581"/>
                  </a:moveTo>
                  <a:cubicBezTo>
                    <a:pt x="192436" y="95581"/>
                    <a:pt x="159301" y="108325"/>
                    <a:pt x="132539" y="135087"/>
                  </a:cubicBezTo>
                  <a:cubicBezTo>
                    <a:pt x="105776" y="161850"/>
                    <a:pt x="91758" y="193710"/>
                    <a:pt x="91758" y="231942"/>
                  </a:cubicBezTo>
                  <a:cubicBezTo>
                    <a:pt x="91758" y="270175"/>
                    <a:pt x="104502" y="302035"/>
                    <a:pt x="131264" y="328797"/>
                  </a:cubicBezTo>
                  <a:cubicBezTo>
                    <a:pt x="158027" y="355560"/>
                    <a:pt x="189887" y="369579"/>
                    <a:pt x="228120" y="369579"/>
                  </a:cubicBezTo>
                  <a:cubicBezTo>
                    <a:pt x="265077" y="369579"/>
                    <a:pt x="298212" y="356835"/>
                    <a:pt x="324974" y="330072"/>
                  </a:cubicBezTo>
                  <a:cubicBezTo>
                    <a:pt x="351737" y="303309"/>
                    <a:pt x="365756" y="271449"/>
                    <a:pt x="365756" y="233217"/>
                  </a:cubicBezTo>
                  <a:cubicBezTo>
                    <a:pt x="365756" y="196259"/>
                    <a:pt x="353012" y="163124"/>
                    <a:pt x="326249" y="136362"/>
                  </a:cubicBezTo>
                  <a:cubicBezTo>
                    <a:pt x="299486" y="109599"/>
                    <a:pt x="267626" y="95581"/>
                    <a:pt x="230668" y="95581"/>
                  </a:cubicBezTo>
                  <a:close/>
                  <a:moveTo>
                    <a:pt x="6917495" y="52251"/>
                  </a:moveTo>
                  <a:lnTo>
                    <a:pt x="7007979" y="52251"/>
                  </a:lnTo>
                  <a:lnTo>
                    <a:pt x="7005430" y="502117"/>
                  </a:lnTo>
                  <a:lnTo>
                    <a:pt x="6914947" y="502117"/>
                  </a:lnTo>
                  <a:close/>
                  <a:moveTo>
                    <a:pt x="6332542" y="48427"/>
                  </a:moveTo>
                  <a:lnTo>
                    <a:pt x="6429397" y="49701"/>
                  </a:lnTo>
                  <a:lnTo>
                    <a:pt x="6510959" y="262528"/>
                  </a:lnTo>
                  <a:lnTo>
                    <a:pt x="6596345" y="50976"/>
                  </a:lnTo>
                  <a:lnTo>
                    <a:pt x="6677907" y="263802"/>
                  </a:lnTo>
                  <a:lnTo>
                    <a:pt x="6762018" y="52250"/>
                  </a:lnTo>
                  <a:lnTo>
                    <a:pt x="6860147" y="52250"/>
                  </a:lnTo>
                  <a:lnTo>
                    <a:pt x="6676633" y="511038"/>
                  </a:lnTo>
                  <a:lnTo>
                    <a:pt x="6593796" y="286742"/>
                  </a:lnTo>
                  <a:lnTo>
                    <a:pt x="6509684" y="509763"/>
                  </a:lnTo>
                  <a:close/>
                  <a:moveTo>
                    <a:pt x="7080621" y="43330"/>
                  </a:moveTo>
                  <a:lnTo>
                    <a:pt x="7349521" y="303310"/>
                  </a:lnTo>
                  <a:lnTo>
                    <a:pt x="7350795" y="53525"/>
                  </a:lnTo>
                  <a:lnTo>
                    <a:pt x="7441278" y="53525"/>
                  </a:lnTo>
                  <a:lnTo>
                    <a:pt x="7438730" y="513588"/>
                  </a:lnTo>
                  <a:lnTo>
                    <a:pt x="7169830" y="253608"/>
                  </a:lnTo>
                  <a:lnTo>
                    <a:pt x="7168555" y="503392"/>
                  </a:lnTo>
                  <a:lnTo>
                    <a:pt x="7078072" y="503392"/>
                  </a:lnTo>
                  <a:close/>
                  <a:moveTo>
                    <a:pt x="5877578" y="42055"/>
                  </a:moveTo>
                  <a:cubicBezTo>
                    <a:pt x="5941298" y="42055"/>
                    <a:pt x="5994824" y="64995"/>
                    <a:pt x="6039428" y="110873"/>
                  </a:cubicBezTo>
                  <a:cubicBezTo>
                    <a:pt x="6084032" y="155477"/>
                    <a:pt x="6105697" y="210277"/>
                    <a:pt x="6105697" y="272723"/>
                  </a:cubicBezTo>
                  <a:cubicBezTo>
                    <a:pt x="6105697" y="335169"/>
                    <a:pt x="6082757" y="388695"/>
                    <a:pt x="6036879" y="433299"/>
                  </a:cubicBezTo>
                  <a:cubicBezTo>
                    <a:pt x="5992275" y="476629"/>
                    <a:pt x="5937475" y="499568"/>
                    <a:pt x="5875029" y="498294"/>
                  </a:cubicBezTo>
                  <a:cubicBezTo>
                    <a:pt x="5812583" y="498294"/>
                    <a:pt x="5759058" y="475355"/>
                    <a:pt x="5714453" y="430750"/>
                  </a:cubicBezTo>
                  <a:cubicBezTo>
                    <a:pt x="5669849" y="386146"/>
                    <a:pt x="5648184" y="331346"/>
                    <a:pt x="5648184" y="268900"/>
                  </a:cubicBezTo>
                  <a:cubicBezTo>
                    <a:pt x="5648184" y="206454"/>
                    <a:pt x="5671123" y="152929"/>
                    <a:pt x="5715728" y="108324"/>
                  </a:cubicBezTo>
                  <a:cubicBezTo>
                    <a:pt x="5760332" y="63720"/>
                    <a:pt x="5815131" y="42055"/>
                    <a:pt x="5877578" y="42055"/>
                  </a:cubicBezTo>
                  <a:close/>
                  <a:moveTo>
                    <a:pt x="5342325" y="42055"/>
                  </a:moveTo>
                  <a:lnTo>
                    <a:pt x="5654555" y="44604"/>
                  </a:lnTo>
                  <a:lnTo>
                    <a:pt x="5654555" y="133813"/>
                  </a:lnTo>
                  <a:lnTo>
                    <a:pt x="5543682" y="132538"/>
                  </a:lnTo>
                  <a:lnTo>
                    <a:pt x="5541133" y="491922"/>
                  </a:lnTo>
                  <a:lnTo>
                    <a:pt x="5450650" y="491922"/>
                  </a:lnTo>
                  <a:lnTo>
                    <a:pt x="5453199" y="132538"/>
                  </a:lnTo>
                  <a:lnTo>
                    <a:pt x="5342325" y="131264"/>
                  </a:lnTo>
                  <a:close/>
                  <a:moveTo>
                    <a:pt x="4804524" y="38232"/>
                  </a:moveTo>
                  <a:lnTo>
                    <a:pt x="5116754" y="40781"/>
                  </a:lnTo>
                  <a:lnTo>
                    <a:pt x="5116754" y="129989"/>
                  </a:lnTo>
                  <a:lnTo>
                    <a:pt x="5005881" y="128715"/>
                  </a:lnTo>
                  <a:lnTo>
                    <a:pt x="5003332" y="488099"/>
                  </a:lnTo>
                  <a:lnTo>
                    <a:pt x="4912849" y="488099"/>
                  </a:lnTo>
                  <a:lnTo>
                    <a:pt x="4915398" y="128715"/>
                  </a:lnTo>
                  <a:lnTo>
                    <a:pt x="4804524" y="127441"/>
                  </a:lnTo>
                  <a:close/>
                  <a:moveTo>
                    <a:pt x="4577680" y="36957"/>
                  </a:moveTo>
                  <a:lnTo>
                    <a:pt x="4668163" y="38231"/>
                  </a:lnTo>
                  <a:lnTo>
                    <a:pt x="4665615" y="397615"/>
                  </a:lnTo>
                  <a:lnTo>
                    <a:pt x="4846580" y="398889"/>
                  </a:lnTo>
                  <a:lnTo>
                    <a:pt x="4846580" y="488098"/>
                  </a:lnTo>
                  <a:lnTo>
                    <a:pt x="4575131" y="486823"/>
                  </a:lnTo>
                  <a:close/>
                  <a:moveTo>
                    <a:pt x="4413280" y="35683"/>
                  </a:moveTo>
                  <a:lnTo>
                    <a:pt x="4503764" y="35683"/>
                  </a:lnTo>
                  <a:lnTo>
                    <a:pt x="4501215" y="485550"/>
                  </a:lnTo>
                  <a:lnTo>
                    <a:pt x="4410732" y="485550"/>
                  </a:lnTo>
                  <a:close/>
                  <a:moveTo>
                    <a:pt x="3976158" y="34408"/>
                  </a:moveTo>
                  <a:lnTo>
                    <a:pt x="4066642" y="34408"/>
                  </a:lnTo>
                  <a:lnTo>
                    <a:pt x="4065367" y="305858"/>
                  </a:lnTo>
                  <a:cubicBezTo>
                    <a:pt x="4065367" y="354285"/>
                    <a:pt x="4106148" y="396341"/>
                    <a:pt x="4155850" y="396341"/>
                  </a:cubicBezTo>
                  <a:cubicBezTo>
                    <a:pt x="4204278" y="396341"/>
                    <a:pt x="4246333" y="355559"/>
                    <a:pt x="4247607" y="307132"/>
                  </a:cubicBezTo>
                  <a:lnTo>
                    <a:pt x="4248882" y="35682"/>
                  </a:lnTo>
                  <a:lnTo>
                    <a:pt x="4339365" y="35682"/>
                  </a:lnTo>
                  <a:lnTo>
                    <a:pt x="4338091" y="308406"/>
                  </a:lnTo>
                  <a:cubicBezTo>
                    <a:pt x="4338091" y="358108"/>
                    <a:pt x="4320249" y="401438"/>
                    <a:pt x="4284565" y="437122"/>
                  </a:cubicBezTo>
                  <a:cubicBezTo>
                    <a:pt x="4248882" y="472805"/>
                    <a:pt x="4205552" y="489372"/>
                    <a:pt x="4155850" y="489372"/>
                  </a:cubicBezTo>
                  <a:cubicBezTo>
                    <a:pt x="4104874" y="489372"/>
                    <a:pt x="4062818" y="471530"/>
                    <a:pt x="4027134" y="435847"/>
                  </a:cubicBezTo>
                  <a:cubicBezTo>
                    <a:pt x="3991451" y="400164"/>
                    <a:pt x="3974884" y="356834"/>
                    <a:pt x="3974884" y="307132"/>
                  </a:cubicBezTo>
                  <a:close/>
                  <a:moveTo>
                    <a:pt x="3611677" y="29311"/>
                  </a:moveTo>
                  <a:lnTo>
                    <a:pt x="3705983" y="29311"/>
                  </a:lnTo>
                  <a:lnTo>
                    <a:pt x="3737843" y="29311"/>
                  </a:lnTo>
                  <a:cubicBezTo>
                    <a:pt x="3772252" y="29311"/>
                    <a:pt x="3802838" y="42055"/>
                    <a:pt x="3827052" y="67543"/>
                  </a:cubicBezTo>
                  <a:cubicBezTo>
                    <a:pt x="3851266" y="91757"/>
                    <a:pt x="3862736" y="121069"/>
                    <a:pt x="3862736" y="152929"/>
                  </a:cubicBezTo>
                  <a:cubicBezTo>
                    <a:pt x="3861461" y="177143"/>
                    <a:pt x="3851266" y="202631"/>
                    <a:pt x="3842345" y="216649"/>
                  </a:cubicBezTo>
                  <a:cubicBezTo>
                    <a:pt x="3853815" y="221747"/>
                    <a:pt x="3867833" y="231942"/>
                    <a:pt x="3876754" y="239589"/>
                  </a:cubicBezTo>
                  <a:cubicBezTo>
                    <a:pt x="3903516" y="267626"/>
                    <a:pt x="3917535" y="300761"/>
                    <a:pt x="3917535" y="340267"/>
                  </a:cubicBezTo>
                  <a:cubicBezTo>
                    <a:pt x="3917535" y="379774"/>
                    <a:pt x="3903516" y="412908"/>
                    <a:pt x="3875480" y="439671"/>
                  </a:cubicBezTo>
                  <a:cubicBezTo>
                    <a:pt x="3847443" y="467708"/>
                    <a:pt x="3814308" y="481727"/>
                    <a:pt x="3776075" y="480452"/>
                  </a:cubicBezTo>
                  <a:lnTo>
                    <a:pt x="3609128" y="479178"/>
                  </a:lnTo>
                  <a:close/>
                  <a:moveTo>
                    <a:pt x="1818583" y="17841"/>
                  </a:moveTo>
                  <a:lnTo>
                    <a:pt x="2087483" y="19115"/>
                  </a:lnTo>
                  <a:lnTo>
                    <a:pt x="2087483" y="109599"/>
                  </a:lnTo>
                  <a:lnTo>
                    <a:pt x="1906518" y="108324"/>
                  </a:lnTo>
                  <a:lnTo>
                    <a:pt x="1906518" y="198807"/>
                  </a:lnTo>
                  <a:lnTo>
                    <a:pt x="2041605" y="200081"/>
                  </a:lnTo>
                  <a:lnTo>
                    <a:pt x="2041605" y="290565"/>
                  </a:lnTo>
                  <a:lnTo>
                    <a:pt x="1906518" y="289290"/>
                  </a:lnTo>
                  <a:lnTo>
                    <a:pt x="1906518" y="379773"/>
                  </a:lnTo>
                  <a:lnTo>
                    <a:pt x="2087483" y="381048"/>
                  </a:lnTo>
                  <a:lnTo>
                    <a:pt x="2087483" y="470256"/>
                  </a:lnTo>
                  <a:lnTo>
                    <a:pt x="1816034" y="468982"/>
                  </a:lnTo>
                  <a:close/>
                  <a:moveTo>
                    <a:pt x="1446455" y="15292"/>
                  </a:moveTo>
                  <a:lnTo>
                    <a:pt x="1758685" y="17841"/>
                  </a:lnTo>
                  <a:lnTo>
                    <a:pt x="1758685" y="107050"/>
                  </a:lnTo>
                  <a:lnTo>
                    <a:pt x="1647812" y="105775"/>
                  </a:lnTo>
                  <a:lnTo>
                    <a:pt x="1645263" y="465158"/>
                  </a:lnTo>
                  <a:lnTo>
                    <a:pt x="1554780" y="465158"/>
                  </a:lnTo>
                  <a:lnTo>
                    <a:pt x="1557329" y="105775"/>
                  </a:lnTo>
                  <a:lnTo>
                    <a:pt x="1446455" y="104501"/>
                  </a:lnTo>
                  <a:close/>
                  <a:moveTo>
                    <a:pt x="2593424" y="14018"/>
                  </a:moveTo>
                  <a:lnTo>
                    <a:pt x="2812623" y="316053"/>
                  </a:lnTo>
                  <a:lnTo>
                    <a:pt x="3034370" y="15292"/>
                  </a:lnTo>
                  <a:lnTo>
                    <a:pt x="3031821" y="475354"/>
                  </a:lnTo>
                  <a:lnTo>
                    <a:pt x="2941338" y="475354"/>
                  </a:lnTo>
                  <a:lnTo>
                    <a:pt x="2942613" y="289290"/>
                  </a:lnTo>
                  <a:lnTo>
                    <a:pt x="2811349" y="467708"/>
                  </a:lnTo>
                  <a:lnTo>
                    <a:pt x="2682633" y="288016"/>
                  </a:lnTo>
                  <a:lnTo>
                    <a:pt x="2681359" y="474080"/>
                  </a:lnTo>
                  <a:lnTo>
                    <a:pt x="2590875" y="474080"/>
                  </a:lnTo>
                  <a:close/>
                  <a:moveTo>
                    <a:pt x="2332170" y="12744"/>
                  </a:moveTo>
                  <a:lnTo>
                    <a:pt x="2534801" y="472806"/>
                  </a:lnTo>
                  <a:lnTo>
                    <a:pt x="2436671" y="471531"/>
                  </a:lnTo>
                  <a:lnTo>
                    <a:pt x="2407360" y="402713"/>
                  </a:lnTo>
                  <a:lnTo>
                    <a:pt x="2253156" y="401439"/>
                  </a:lnTo>
                  <a:lnTo>
                    <a:pt x="2222571" y="468983"/>
                  </a:lnTo>
                  <a:lnTo>
                    <a:pt x="2124441" y="467708"/>
                  </a:lnTo>
                  <a:close/>
                  <a:moveTo>
                    <a:pt x="953258" y="12744"/>
                  </a:moveTo>
                  <a:lnTo>
                    <a:pt x="1222159" y="14018"/>
                  </a:lnTo>
                  <a:lnTo>
                    <a:pt x="1222159" y="104501"/>
                  </a:lnTo>
                  <a:lnTo>
                    <a:pt x="1041193" y="103227"/>
                  </a:lnTo>
                  <a:lnTo>
                    <a:pt x="1041193" y="193710"/>
                  </a:lnTo>
                  <a:lnTo>
                    <a:pt x="1176280" y="194984"/>
                  </a:lnTo>
                  <a:lnTo>
                    <a:pt x="1176280" y="285468"/>
                  </a:lnTo>
                  <a:lnTo>
                    <a:pt x="1041193" y="284193"/>
                  </a:lnTo>
                  <a:lnTo>
                    <a:pt x="1041193" y="374676"/>
                  </a:lnTo>
                  <a:lnTo>
                    <a:pt x="1222159" y="375951"/>
                  </a:lnTo>
                  <a:lnTo>
                    <a:pt x="1222159" y="465159"/>
                  </a:lnTo>
                  <a:lnTo>
                    <a:pt x="950710" y="463885"/>
                  </a:lnTo>
                  <a:close/>
                  <a:moveTo>
                    <a:pt x="229394" y="3823"/>
                  </a:moveTo>
                  <a:cubicBezTo>
                    <a:pt x="293114" y="5097"/>
                    <a:pt x="346640" y="28037"/>
                    <a:pt x="391244" y="72641"/>
                  </a:cubicBezTo>
                  <a:cubicBezTo>
                    <a:pt x="435848" y="117245"/>
                    <a:pt x="457513" y="172045"/>
                    <a:pt x="457513" y="234491"/>
                  </a:cubicBezTo>
                  <a:cubicBezTo>
                    <a:pt x="457513" y="296937"/>
                    <a:pt x="434574" y="350463"/>
                    <a:pt x="388695" y="395067"/>
                  </a:cubicBezTo>
                  <a:cubicBezTo>
                    <a:pt x="344091" y="438397"/>
                    <a:pt x="289291" y="461336"/>
                    <a:pt x="226845" y="460062"/>
                  </a:cubicBezTo>
                  <a:cubicBezTo>
                    <a:pt x="164399" y="460062"/>
                    <a:pt x="110874" y="437123"/>
                    <a:pt x="66269" y="392518"/>
                  </a:cubicBezTo>
                  <a:cubicBezTo>
                    <a:pt x="21665" y="347914"/>
                    <a:pt x="0" y="293114"/>
                    <a:pt x="0" y="230668"/>
                  </a:cubicBezTo>
                  <a:cubicBezTo>
                    <a:pt x="0" y="168222"/>
                    <a:pt x="22940" y="114697"/>
                    <a:pt x="67544" y="70092"/>
                  </a:cubicBezTo>
                  <a:cubicBezTo>
                    <a:pt x="112148" y="25488"/>
                    <a:pt x="166948" y="3823"/>
                    <a:pt x="229394" y="3823"/>
                  </a:cubicBezTo>
                  <a:close/>
                  <a:moveTo>
                    <a:pt x="516136" y="0"/>
                  </a:moveTo>
                  <a:lnTo>
                    <a:pt x="785036" y="259980"/>
                  </a:lnTo>
                  <a:lnTo>
                    <a:pt x="786311" y="10195"/>
                  </a:lnTo>
                  <a:lnTo>
                    <a:pt x="876793" y="10195"/>
                  </a:lnTo>
                  <a:lnTo>
                    <a:pt x="874245" y="470257"/>
                  </a:lnTo>
                  <a:lnTo>
                    <a:pt x="605344" y="210278"/>
                  </a:lnTo>
                  <a:lnTo>
                    <a:pt x="604070" y="460062"/>
                  </a:lnTo>
                  <a:lnTo>
                    <a:pt x="513587" y="460062"/>
                  </a:lnTo>
                  <a:close/>
                </a:path>
              </a:pathLst>
            </a:custGeom>
            <a:solidFill>
              <a:srgbClr val="80C342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</p:grpSp>
      <p:grpSp>
        <p:nvGrpSpPr>
          <p:cNvPr id="5" name="OneTeamSpirit_Icons-Cropped">
            <a:extLst>
              <a:ext uri="{FF2B5EF4-FFF2-40B4-BE49-F238E27FC236}">
                <a16:creationId xmlns:a16="http://schemas.microsoft.com/office/drawing/2014/main" id="{01181D3D-D650-4898-BEC5-E9E6CC4702EA}"/>
              </a:ext>
            </a:extLst>
          </p:cNvPr>
          <p:cNvGrpSpPr/>
          <p:nvPr userDrawn="1"/>
        </p:nvGrpSpPr>
        <p:grpSpPr>
          <a:xfrm>
            <a:off x="0" y="1"/>
            <a:ext cx="8127736" cy="5374559"/>
            <a:chOff x="0" y="0"/>
            <a:chExt cx="9753283" cy="6449471"/>
          </a:xfrm>
        </p:grpSpPr>
        <p:sp>
          <p:nvSpPr>
            <p:cNvPr id="41" name="Blue LInes-Cropped">
              <a:extLst>
                <a:ext uri="{FF2B5EF4-FFF2-40B4-BE49-F238E27FC236}">
                  <a16:creationId xmlns:a16="http://schemas.microsoft.com/office/drawing/2014/main" id="{D87621A7-EDC0-48CC-B44C-6A0BDC130DDE}"/>
                </a:ext>
              </a:extLst>
            </p:cNvPr>
            <p:cNvSpPr/>
            <p:nvPr/>
          </p:nvSpPr>
          <p:spPr>
            <a:xfrm>
              <a:off x="0" y="0"/>
              <a:ext cx="9753283" cy="6449471"/>
            </a:xfrm>
            <a:custGeom>
              <a:avLst/>
              <a:gdLst>
                <a:gd name="connsiteX0" fmla="*/ 0 w 9753283"/>
                <a:gd name="connsiteY0" fmla="*/ 4400405 h 6449471"/>
                <a:gd name="connsiteX1" fmla="*/ 57254 w 9753283"/>
                <a:gd name="connsiteY1" fmla="*/ 4456813 h 6449471"/>
                <a:gd name="connsiteX2" fmla="*/ 3164450 w 9753283"/>
                <a:gd name="connsiteY2" fmla="*/ 5879703 h 6449471"/>
                <a:gd name="connsiteX3" fmla="*/ 6509895 w 9753283"/>
                <a:gd name="connsiteY3" fmla="*/ 5141784 h 6449471"/>
                <a:gd name="connsiteX4" fmla="*/ 6794472 w 9753283"/>
                <a:gd name="connsiteY4" fmla="*/ 5605052 h 6449471"/>
                <a:gd name="connsiteX5" fmla="*/ 3111506 w 9753283"/>
                <a:gd name="connsiteY5" fmla="*/ 6415767 h 6449471"/>
                <a:gd name="connsiteX6" fmla="*/ 69644 w 9753283"/>
                <a:gd name="connsiteY6" fmla="*/ 5174630 h 6449471"/>
                <a:gd name="connsiteX7" fmla="*/ 0 w 9753283"/>
                <a:gd name="connsiteY7" fmla="*/ 5117151 h 6449471"/>
                <a:gd name="connsiteX8" fmla="*/ 2453005 w 9753283"/>
                <a:gd name="connsiteY8" fmla="*/ 4238416 h 6449471"/>
                <a:gd name="connsiteX9" fmla="*/ 2218063 w 9753283"/>
                <a:gd name="connsiteY9" fmla="*/ 4344305 h 6449471"/>
                <a:gd name="connsiteX10" fmla="*/ 2125409 w 9753283"/>
                <a:gd name="connsiteY10" fmla="*/ 4585866 h 6449471"/>
                <a:gd name="connsiteX11" fmla="*/ 2231300 w 9753283"/>
                <a:gd name="connsiteY11" fmla="*/ 4820808 h 6449471"/>
                <a:gd name="connsiteX12" fmla="*/ 2472858 w 9753283"/>
                <a:gd name="connsiteY12" fmla="*/ 4913463 h 6449471"/>
                <a:gd name="connsiteX13" fmla="*/ 2711110 w 9753283"/>
                <a:gd name="connsiteY13" fmla="*/ 4810882 h 6449471"/>
                <a:gd name="connsiteX14" fmla="*/ 2734275 w 9753283"/>
                <a:gd name="connsiteY14" fmla="*/ 4781099 h 6449471"/>
                <a:gd name="connsiteX15" fmla="*/ 2797147 w 9753283"/>
                <a:gd name="connsiteY15" fmla="*/ 4519686 h 6449471"/>
                <a:gd name="connsiteX16" fmla="*/ 2694565 w 9753283"/>
                <a:gd name="connsiteY16" fmla="*/ 4331071 h 6449471"/>
                <a:gd name="connsiteX17" fmla="*/ 2453005 w 9753283"/>
                <a:gd name="connsiteY17" fmla="*/ 4238416 h 6449471"/>
                <a:gd name="connsiteX18" fmla="*/ 9090952 w 9753283"/>
                <a:gd name="connsiteY18" fmla="*/ 1925394 h 6449471"/>
                <a:gd name="connsiteX19" fmla="*/ 8856008 w 9753283"/>
                <a:gd name="connsiteY19" fmla="*/ 2031283 h 6449471"/>
                <a:gd name="connsiteX20" fmla="*/ 8763355 w 9753283"/>
                <a:gd name="connsiteY20" fmla="*/ 2272844 h 6449471"/>
                <a:gd name="connsiteX21" fmla="*/ 8869245 w 9753283"/>
                <a:gd name="connsiteY21" fmla="*/ 2507786 h 6449471"/>
                <a:gd name="connsiteX22" fmla="*/ 9110805 w 9753283"/>
                <a:gd name="connsiteY22" fmla="*/ 2600438 h 6449471"/>
                <a:gd name="connsiteX23" fmla="*/ 9345747 w 9753283"/>
                <a:gd name="connsiteY23" fmla="*/ 2494549 h 6449471"/>
                <a:gd name="connsiteX24" fmla="*/ 9438402 w 9753283"/>
                <a:gd name="connsiteY24" fmla="*/ 2252989 h 6449471"/>
                <a:gd name="connsiteX25" fmla="*/ 9332513 w 9753283"/>
                <a:gd name="connsiteY25" fmla="*/ 2018047 h 6449471"/>
                <a:gd name="connsiteX26" fmla="*/ 9272948 w 9753283"/>
                <a:gd name="connsiteY26" fmla="*/ 1971722 h 6449471"/>
                <a:gd name="connsiteX27" fmla="*/ 9094260 w 9753283"/>
                <a:gd name="connsiteY27" fmla="*/ 1925394 h 6449471"/>
                <a:gd name="connsiteX28" fmla="*/ 0 w 9753283"/>
                <a:gd name="connsiteY28" fmla="*/ 1826183 h 6449471"/>
                <a:gd name="connsiteX29" fmla="*/ 47516 w 9753283"/>
                <a:gd name="connsiteY29" fmla="*/ 1958127 h 6449471"/>
                <a:gd name="connsiteX30" fmla="*/ 1033421 w 9753283"/>
                <a:gd name="connsiteY30" fmla="*/ 3414464 h 6449471"/>
                <a:gd name="connsiteX31" fmla="*/ 662810 w 9753283"/>
                <a:gd name="connsiteY31" fmla="*/ 3808241 h 6449471"/>
                <a:gd name="connsiteX32" fmla="*/ 63613 w 9753283"/>
                <a:gd name="connsiteY32" fmla="*/ 3122700 h 6449471"/>
                <a:gd name="connsiteX33" fmla="*/ 0 w 9753283"/>
                <a:gd name="connsiteY33" fmla="*/ 3027981 h 6449471"/>
                <a:gd name="connsiteX34" fmla="*/ 9096193 w 9753283"/>
                <a:gd name="connsiteY34" fmla="*/ 0 h 6449471"/>
                <a:gd name="connsiteX35" fmla="*/ 9634089 w 9753283"/>
                <a:gd name="connsiteY35" fmla="*/ 0 h 6449471"/>
                <a:gd name="connsiteX36" fmla="*/ 9655144 w 9753283"/>
                <a:gd name="connsiteY36" fmla="*/ 317197 h 6449471"/>
                <a:gd name="connsiteX37" fmla="*/ 9527746 w 9753283"/>
                <a:gd name="connsiteY37" fmla="*/ 1769867 h 6449471"/>
                <a:gd name="connsiteX38" fmla="*/ 9547599 w 9753283"/>
                <a:gd name="connsiteY38" fmla="*/ 1786415 h 6449471"/>
                <a:gd name="connsiteX39" fmla="*/ 9752762 w 9753283"/>
                <a:gd name="connsiteY39" fmla="*/ 2243062 h 6449471"/>
                <a:gd name="connsiteX40" fmla="*/ 9577381 w 9753283"/>
                <a:gd name="connsiteY40" fmla="*/ 2709638 h 6449471"/>
                <a:gd name="connsiteX41" fmla="*/ 9120732 w 9753283"/>
                <a:gd name="connsiteY41" fmla="*/ 2914798 h 6449471"/>
                <a:gd name="connsiteX42" fmla="*/ 8654158 w 9753283"/>
                <a:gd name="connsiteY42" fmla="*/ 2739420 h 6449471"/>
                <a:gd name="connsiteX43" fmla="*/ 8448996 w 9753283"/>
                <a:gd name="connsiteY43" fmla="*/ 2282771 h 6449471"/>
                <a:gd name="connsiteX44" fmla="*/ 8624376 w 9753283"/>
                <a:gd name="connsiteY44" fmla="*/ 1816195 h 6449471"/>
                <a:gd name="connsiteX45" fmla="*/ 9011535 w 9753283"/>
                <a:gd name="connsiteY45" fmla="*/ 1614343 h 6449471"/>
                <a:gd name="connsiteX46" fmla="*/ 9117836 w 9753283"/>
                <a:gd name="connsiteY46" fmla="*/ 312647 h 6449471"/>
                <a:gd name="connsiteX47" fmla="*/ 7654049 w 9753283"/>
                <a:gd name="connsiteY47" fmla="*/ 0 h 6449471"/>
                <a:gd name="connsiteX48" fmla="*/ 8198638 w 9753283"/>
                <a:gd name="connsiteY48" fmla="*/ 0 h 6449471"/>
                <a:gd name="connsiteX49" fmla="*/ 8221739 w 9753283"/>
                <a:gd name="connsiteY49" fmla="*/ 249038 h 6449471"/>
                <a:gd name="connsiteX50" fmla="*/ 8088311 w 9753283"/>
                <a:gd name="connsiteY50" fmla="*/ 1647433 h 6449471"/>
                <a:gd name="connsiteX51" fmla="*/ 7016180 w 9753283"/>
                <a:gd name="connsiteY51" fmla="*/ 3596463 h 6449471"/>
                <a:gd name="connsiteX52" fmla="*/ 5040679 w 9753283"/>
                <a:gd name="connsiteY52" fmla="*/ 4824119 h 6449471"/>
                <a:gd name="connsiteX53" fmla="*/ 2992380 w 9753283"/>
                <a:gd name="connsiteY53" fmla="*/ 4956480 h 6449471"/>
                <a:gd name="connsiteX54" fmla="*/ 2939434 w 9753283"/>
                <a:gd name="connsiteY54" fmla="*/ 5022663 h 6449471"/>
                <a:gd name="connsiteX55" fmla="*/ 2482787 w 9753283"/>
                <a:gd name="connsiteY55" fmla="*/ 5227822 h 6449471"/>
                <a:gd name="connsiteX56" fmla="*/ 2016210 w 9753283"/>
                <a:gd name="connsiteY56" fmla="*/ 5052442 h 6449471"/>
                <a:gd name="connsiteX57" fmla="*/ 1811048 w 9753283"/>
                <a:gd name="connsiteY57" fmla="*/ 4595793 h 6449471"/>
                <a:gd name="connsiteX58" fmla="*/ 1986429 w 9753283"/>
                <a:gd name="connsiteY58" fmla="*/ 4129219 h 6449471"/>
                <a:gd name="connsiteX59" fmla="*/ 2443078 w 9753283"/>
                <a:gd name="connsiteY59" fmla="*/ 3924057 h 6449471"/>
                <a:gd name="connsiteX60" fmla="*/ 2909654 w 9753283"/>
                <a:gd name="connsiteY60" fmla="*/ 4099437 h 6449471"/>
                <a:gd name="connsiteX61" fmla="*/ 3098269 w 9753283"/>
                <a:gd name="connsiteY61" fmla="*/ 4430342 h 6449471"/>
                <a:gd name="connsiteX62" fmla="*/ 4885154 w 9753283"/>
                <a:gd name="connsiteY62" fmla="*/ 4311215 h 6449471"/>
                <a:gd name="connsiteX63" fmla="*/ 6622403 w 9753283"/>
                <a:gd name="connsiteY63" fmla="*/ 3229157 h 6449471"/>
                <a:gd name="connsiteX64" fmla="*/ 7565481 w 9753283"/>
                <a:gd name="connsiteY64" fmla="*/ 1515072 h 6449471"/>
                <a:gd name="connsiteX65" fmla="*/ 7659943 w 9753283"/>
                <a:gd name="connsiteY65" fmla="*/ 38099 h 644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753283" h="6449471">
                  <a:moveTo>
                    <a:pt x="0" y="4400405"/>
                  </a:moveTo>
                  <a:lnTo>
                    <a:pt x="57254" y="4456813"/>
                  </a:lnTo>
                  <a:cubicBezTo>
                    <a:pt x="947387" y="5287384"/>
                    <a:pt x="2042682" y="5760576"/>
                    <a:pt x="3164450" y="5879703"/>
                  </a:cubicBezTo>
                  <a:cubicBezTo>
                    <a:pt x="4312688" y="6002137"/>
                    <a:pt x="5494020" y="5753958"/>
                    <a:pt x="6509895" y="5141784"/>
                  </a:cubicBezTo>
                  <a:lnTo>
                    <a:pt x="6794472" y="5605052"/>
                  </a:lnTo>
                  <a:cubicBezTo>
                    <a:pt x="5676017" y="6276788"/>
                    <a:pt x="4375562" y="6551438"/>
                    <a:pt x="3111506" y="6415767"/>
                  </a:cubicBezTo>
                  <a:cubicBezTo>
                    <a:pt x="2028619" y="6299951"/>
                    <a:pt x="971068" y="5887718"/>
                    <a:pt x="69644" y="5174630"/>
                  </a:cubicBezTo>
                  <a:lnTo>
                    <a:pt x="0" y="5117151"/>
                  </a:lnTo>
                  <a:close/>
                  <a:moveTo>
                    <a:pt x="2453005" y="4238416"/>
                  </a:moveTo>
                  <a:cubicBezTo>
                    <a:pt x="2366969" y="4241727"/>
                    <a:pt x="2280935" y="4274817"/>
                    <a:pt x="2218063" y="4344305"/>
                  </a:cubicBezTo>
                  <a:cubicBezTo>
                    <a:pt x="2151882" y="4410489"/>
                    <a:pt x="2122100" y="4499830"/>
                    <a:pt x="2125409" y="4585866"/>
                  </a:cubicBezTo>
                  <a:cubicBezTo>
                    <a:pt x="2128719" y="4671902"/>
                    <a:pt x="2161809" y="4757938"/>
                    <a:pt x="2231300" y="4820808"/>
                  </a:cubicBezTo>
                  <a:cubicBezTo>
                    <a:pt x="2297480" y="4886991"/>
                    <a:pt x="2386824" y="4916771"/>
                    <a:pt x="2472858" y="4913463"/>
                  </a:cubicBezTo>
                  <a:cubicBezTo>
                    <a:pt x="2558894" y="4910152"/>
                    <a:pt x="2644930" y="4873754"/>
                    <a:pt x="2711110" y="4810882"/>
                  </a:cubicBezTo>
                  <a:cubicBezTo>
                    <a:pt x="2717729" y="4800955"/>
                    <a:pt x="2727656" y="4791028"/>
                    <a:pt x="2734275" y="4781099"/>
                  </a:cubicBezTo>
                  <a:lnTo>
                    <a:pt x="2797147" y="4519686"/>
                  </a:lnTo>
                  <a:cubicBezTo>
                    <a:pt x="2783910" y="4450195"/>
                    <a:pt x="2750819" y="4384014"/>
                    <a:pt x="2694565" y="4331071"/>
                  </a:cubicBezTo>
                  <a:cubicBezTo>
                    <a:pt x="2628385" y="4264888"/>
                    <a:pt x="2539038" y="4235108"/>
                    <a:pt x="2453005" y="4238416"/>
                  </a:cubicBezTo>
                  <a:close/>
                  <a:moveTo>
                    <a:pt x="9090952" y="1925394"/>
                  </a:moveTo>
                  <a:cubicBezTo>
                    <a:pt x="9004916" y="1928702"/>
                    <a:pt x="8918883" y="1961792"/>
                    <a:pt x="8856008" y="2031283"/>
                  </a:cubicBezTo>
                  <a:cubicBezTo>
                    <a:pt x="8789827" y="2097464"/>
                    <a:pt x="8760047" y="2186808"/>
                    <a:pt x="8763355" y="2272844"/>
                  </a:cubicBezTo>
                  <a:cubicBezTo>
                    <a:pt x="8766666" y="2358880"/>
                    <a:pt x="8799756" y="2444914"/>
                    <a:pt x="8869245" y="2507786"/>
                  </a:cubicBezTo>
                  <a:cubicBezTo>
                    <a:pt x="8935428" y="2573967"/>
                    <a:pt x="9024769" y="2603749"/>
                    <a:pt x="9110805" y="2600438"/>
                  </a:cubicBezTo>
                  <a:cubicBezTo>
                    <a:pt x="9196841" y="2597130"/>
                    <a:pt x="9282878" y="2564040"/>
                    <a:pt x="9345747" y="2494549"/>
                  </a:cubicBezTo>
                  <a:cubicBezTo>
                    <a:pt x="9411930" y="2428369"/>
                    <a:pt x="9441710" y="2339025"/>
                    <a:pt x="9438402" y="2252989"/>
                  </a:cubicBezTo>
                  <a:cubicBezTo>
                    <a:pt x="9435091" y="2166955"/>
                    <a:pt x="9402001" y="2080919"/>
                    <a:pt x="9332513" y="2018047"/>
                  </a:cubicBezTo>
                  <a:cubicBezTo>
                    <a:pt x="9312657" y="1998193"/>
                    <a:pt x="9292804" y="1984956"/>
                    <a:pt x="9272948" y="1971722"/>
                  </a:cubicBezTo>
                  <a:lnTo>
                    <a:pt x="9094260" y="1925394"/>
                  </a:lnTo>
                  <a:close/>
                  <a:moveTo>
                    <a:pt x="0" y="1826183"/>
                  </a:moveTo>
                  <a:lnTo>
                    <a:pt x="47516" y="1958127"/>
                  </a:lnTo>
                  <a:cubicBezTo>
                    <a:pt x="255615" y="2494615"/>
                    <a:pt x="584839" y="2993802"/>
                    <a:pt x="1033421" y="3414464"/>
                  </a:cubicBezTo>
                  <a:lnTo>
                    <a:pt x="662810" y="3808241"/>
                  </a:lnTo>
                  <a:cubicBezTo>
                    <a:pt x="436140" y="3596462"/>
                    <a:pt x="236355" y="3366483"/>
                    <a:pt x="63613" y="3122700"/>
                  </a:cubicBezTo>
                  <a:lnTo>
                    <a:pt x="0" y="3027981"/>
                  </a:lnTo>
                  <a:close/>
                  <a:moveTo>
                    <a:pt x="9096193" y="0"/>
                  </a:moveTo>
                  <a:lnTo>
                    <a:pt x="9634089" y="0"/>
                  </a:lnTo>
                  <a:lnTo>
                    <a:pt x="9655144" y="317197"/>
                  </a:lnTo>
                  <a:cubicBezTo>
                    <a:pt x="9672517" y="803627"/>
                    <a:pt x="9630326" y="1291711"/>
                    <a:pt x="9527746" y="1769867"/>
                  </a:cubicBezTo>
                  <a:cubicBezTo>
                    <a:pt x="9534362" y="1773177"/>
                    <a:pt x="9540981" y="1779796"/>
                    <a:pt x="9547599" y="1786415"/>
                  </a:cubicBezTo>
                  <a:cubicBezTo>
                    <a:pt x="9676652" y="1912157"/>
                    <a:pt x="9746143" y="2077611"/>
                    <a:pt x="9752762" y="2243062"/>
                  </a:cubicBezTo>
                  <a:cubicBezTo>
                    <a:pt x="9759380" y="2408516"/>
                    <a:pt x="9703124" y="2580585"/>
                    <a:pt x="9577381" y="2709638"/>
                  </a:cubicBezTo>
                  <a:cubicBezTo>
                    <a:pt x="9451637" y="2838691"/>
                    <a:pt x="9286186" y="2908179"/>
                    <a:pt x="9120732" y="2914798"/>
                  </a:cubicBezTo>
                  <a:cubicBezTo>
                    <a:pt x="8955281" y="2921416"/>
                    <a:pt x="8786519" y="2861855"/>
                    <a:pt x="8654158" y="2739420"/>
                  </a:cubicBezTo>
                  <a:cubicBezTo>
                    <a:pt x="8525103" y="2613675"/>
                    <a:pt x="8455614" y="2451532"/>
                    <a:pt x="8448996" y="2282771"/>
                  </a:cubicBezTo>
                  <a:cubicBezTo>
                    <a:pt x="8442377" y="2117317"/>
                    <a:pt x="8501942" y="1948558"/>
                    <a:pt x="8624376" y="1816195"/>
                  </a:cubicBezTo>
                  <a:cubicBezTo>
                    <a:pt x="8730265" y="1700379"/>
                    <a:pt x="8869245" y="1634198"/>
                    <a:pt x="9011535" y="1614343"/>
                  </a:cubicBezTo>
                  <a:cubicBezTo>
                    <a:pt x="9099224" y="1185822"/>
                    <a:pt x="9134795" y="748200"/>
                    <a:pt x="9117836" y="312647"/>
                  </a:cubicBezTo>
                  <a:close/>
                  <a:moveTo>
                    <a:pt x="7654049" y="0"/>
                  </a:moveTo>
                  <a:lnTo>
                    <a:pt x="8198638" y="0"/>
                  </a:lnTo>
                  <a:lnTo>
                    <a:pt x="8221739" y="249038"/>
                  </a:lnTo>
                  <a:cubicBezTo>
                    <a:pt x="8250402" y="716247"/>
                    <a:pt x="8206196" y="1188303"/>
                    <a:pt x="8088311" y="1647433"/>
                  </a:cubicBezTo>
                  <a:cubicBezTo>
                    <a:pt x="7906313" y="2355570"/>
                    <a:pt x="7548936" y="3027305"/>
                    <a:pt x="7016180" y="3596463"/>
                  </a:cubicBezTo>
                  <a:cubicBezTo>
                    <a:pt x="6456951" y="4192092"/>
                    <a:pt x="5771980" y="4602411"/>
                    <a:pt x="5040679" y="4824119"/>
                  </a:cubicBezTo>
                  <a:cubicBezTo>
                    <a:pt x="4375562" y="5025971"/>
                    <a:pt x="3674042" y="5068987"/>
                    <a:pt x="2992380" y="4956480"/>
                  </a:cubicBezTo>
                  <a:cubicBezTo>
                    <a:pt x="2975835" y="4979643"/>
                    <a:pt x="2959290" y="5002807"/>
                    <a:pt x="2939434" y="5022663"/>
                  </a:cubicBezTo>
                  <a:cubicBezTo>
                    <a:pt x="2813692" y="5151713"/>
                    <a:pt x="2648238" y="5221204"/>
                    <a:pt x="2482787" y="5227822"/>
                  </a:cubicBezTo>
                  <a:cubicBezTo>
                    <a:pt x="2317333" y="5234441"/>
                    <a:pt x="2148572" y="5174876"/>
                    <a:pt x="2016210" y="5052442"/>
                  </a:cubicBezTo>
                  <a:cubicBezTo>
                    <a:pt x="1887158" y="4926697"/>
                    <a:pt x="1817667" y="4761246"/>
                    <a:pt x="1811048" y="4595793"/>
                  </a:cubicBezTo>
                  <a:cubicBezTo>
                    <a:pt x="1804432" y="4430342"/>
                    <a:pt x="1863994" y="4261580"/>
                    <a:pt x="1986429" y="4129219"/>
                  </a:cubicBezTo>
                  <a:cubicBezTo>
                    <a:pt x="2112173" y="4000166"/>
                    <a:pt x="2277625" y="3930675"/>
                    <a:pt x="2443078" y="3924057"/>
                  </a:cubicBezTo>
                  <a:cubicBezTo>
                    <a:pt x="2608529" y="3917438"/>
                    <a:pt x="2777291" y="3977003"/>
                    <a:pt x="2909654" y="4099437"/>
                  </a:cubicBezTo>
                  <a:cubicBezTo>
                    <a:pt x="3005614" y="4192092"/>
                    <a:pt x="3068487" y="4307907"/>
                    <a:pt x="3098269" y="4430342"/>
                  </a:cubicBezTo>
                  <a:cubicBezTo>
                    <a:pt x="3693896" y="4526304"/>
                    <a:pt x="4306071" y="4486595"/>
                    <a:pt x="4885154" y="4311215"/>
                  </a:cubicBezTo>
                  <a:cubicBezTo>
                    <a:pt x="5527111" y="4115982"/>
                    <a:pt x="6129355" y="3755295"/>
                    <a:pt x="6622403" y="3229157"/>
                  </a:cubicBezTo>
                  <a:cubicBezTo>
                    <a:pt x="7092287" y="2726183"/>
                    <a:pt x="7406646" y="2133862"/>
                    <a:pt x="7565481" y="1515072"/>
                  </a:cubicBezTo>
                  <a:cubicBezTo>
                    <a:pt x="7689570" y="1031124"/>
                    <a:pt x="7720592" y="530424"/>
                    <a:pt x="7659943" y="38099"/>
                  </a:cubicBezTo>
                  <a:close/>
                </a:path>
              </a:pathLst>
            </a:custGeom>
            <a:solidFill>
              <a:srgbClr val="1C75BC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  <p:sp>
          <p:nvSpPr>
            <p:cNvPr id="42" name="GreenGear-Cropped">
              <a:extLst>
                <a:ext uri="{FF2B5EF4-FFF2-40B4-BE49-F238E27FC236}">
                  <a16:creationId xmlns:a16="http://schemas.microsoft.com/office/drawing/2014/main" id="{955958E5-76E9-42D0-B10C-346CD5D01804}"/>
                </a:ext>
              </a:extLst>
            </p:cNvPr>
            <p:cNvSpPr/>
            <p:nvPr/>
          </p:nvSpPr>
          <p:spPr>
            <a:xfrm>
              <a:off x="543685" y="0"/>
              <a:ext cx="6247482" cy="3695732"/>
            </a:xfrm>
            <a:custGeom>
              <a:avLst/>
              <a:gdLst>
                <a:gd name="connsiteX0" fmla="*/ 440993 w 6247482"/>
                <a:gd name="connsiteY0" fmla="*/ 0 h 3695732"/>
                <a:gd name="connsiteX1" fmla="*/ 1421295 w 6247482"/>
                <a:gd name="connsiteY1" fmla="*/ 0 h 3695732"/>
                <a:gd name="connsiteX2" fmla="*/ 1383351 w 6247482"/>
                <a:gd name="connsiteY2" fmla="*/ 121453 h 3695732"/>
                <a:gd name="connsiteX3" fmla="*/ 1892774 w 6247482"/>
                <a:gd name="connsiteY3" fmla="*/ 1885682 h 3695732"/>
                <a:gd name="connsiteX4" fmla="*/ 4430815 w 6247482"/>
                <a:gd name="connsiteY4" fmla="*/ 1802955 h 3695732"/>
                <a:gd name="connsiteX5" fmla="*/ 4823558 w 6247482"/>
                <a:gd name="connsiteY5" fmla="*/ 6735 h 3695732"/>
                <a:gd name="connsiteX6" fmla="*/ 4820952 w 6247482"/>
                <a:gd name="connsiteY6" fmla="*/ 0 h 3695732"/>
                <a:gd name="connsiteX7" fmla="*/ 5804339 w 6247482"/>
                <a:gd name="connsiteY7" fmla="*/ 0 h 3695732"/>
                <a:gd name="connsiteX8" fmla="*/ 5817718 w 6247482"/>
                <a:gd name="connsiteY8" fmla="*/ 23517 h 3695732"/>
                <a:gd name="connsiteX9" fmla="*/ 5843778 w 6247482"/>
                <a:gd name="connsiteY9" fmla="*/ 32617 h 3695732"/>
                <a:gd name="connsiteX10" fmla="*/ 6005921 w 6247482"/>
                <a:gd name="connsiteY10" fmla="*/ 39235 h 3695732"/>
                <a:gd name="connsiteX11" fmla="*/ 6168064 w 6247482"/>
                <a:gd name="connsiteY11" fmla="*/ 49162 h 3695732"/>
                <a:gd name="connsiteX12" fmla="*/ 6207773 w 6247482"/>
                <a:gd name="connsiteY12" fmla="*/ 88871 h 3695732"/>
                <a:gd name="connsiteX13" fmla="*/ 6214389 w 6247482"/>
                <a:gd name="connsiteY13" fmla="*/ 121961 h 3695732"/>
                <a:gd name="connsiteX14" fmla="*/ 6227626 w 6247482"/>
                <a:gd name="connsiteY14" fmla="*/ 207997 h 3695732"/>
                <a:gd name="connsiteX15" fmla="*/ 6247482 w 6247482"/>
                <a:gd name="connsiteY15" fmla="*/ 472721 h 3695732"/>
                <a:gd name="connsiteX16" fmla="*/ 6244171 w 6247482"/>
                <a:gd name="connsiteY16" fmla="*/ 737443 h 3695732"/>
                <a:gd name="connsiteX17" fmla="*/ 6237553 w 6247482"/>
                <a:gd name="connsiteY17" fmla="*/ 823479 h 3695732"/>
                <a:gd name="connsiteX18" fmla="*/ 6234245 w 6247482"/>
                <a:gd name="connsiteY18" fmla="*/ 856569 h 3695732"/>
                <a:gd name="connsiteX19" fmla="*/ 6197844 w 6247482"/>
                <a:gd name="connsiteY19" fmla="*/ 899586 h 3695732"/>
                <a:gd name="connsiteX20" fmla="*/ 6035701 w 6247482"/>
                <a:gd name="connsiteY20" fmla="*/ 919442 h 3695732"/>
                <a:gd name="connsiteX21" fmla="*/ 5873558 w 6247482"/>
                <a:gd name="connsiteY21" fmla="*/ 935987 h 3695732"/>
                <a:gd name="connsiteX22" fmla="*/ 5837160 w 6247482"/>
                <a:gd name="connsiteY22" fmla="*/ 972385 h 3695732"/>
                <a:gd name="connsiteX23" fmla="*/ 5833849 w 6247482"/>
                <a:gd name="connsiteY23" fmla="*/ 1008786 h 3695732"/>
                <a:gd name="connsiteX24" fmla="*/ 5817304 w 6247482"/>
                <a:gd name="connsiteY24" fmla="*/ 1084893 h 3695732"/>
                <a:gd name="connsiteX25" fmla="*/ 5794143 w 6247482"/>
                <a:gd name="connsiteY25" fmla="*/ 1197400 h 3695732"/>
                <a:gd name="connsiteX26" fmla="*/ 5787524 w 6247482"/>
                <a:gd name="connsiteY26" fmla="*/ 1233801 h 3695732"/>
                <a:gd name="connsiteX27" fmla="*/ 5767669 w 6247482"/>
                <a:gd name="connsiteY27" fmla="*/ 1309908 h 3695732"/>
                <a:gd name="connsiteX28" fmla="*/ 5734578 w 6247482"/>
                <a:gd name="connsiteY28" fmla="*/ 1419108 h 3695732"/>
                <a:gd name="connsiteX29" fmla="*/ 5754434 w 6247482"/>
                <a:gd name="connsiteY29" fmla="*/ 1468743 h 3695732"/>
                <a:gd name="connsiteX30" fmla="*/ 5893413 w 6247482"/>
                <a:gd name="connsiteY30" fmla="*/ 1554776 h 3695732"/>
                <a:gd name="connsiteX31" fmla="*/ 6029082 w 6247482"/>
                <a:gd name="connsiteY31" fmla="*/ 1644123 h 3695732"/>
                <a:gd name="connsiteX32" fmla="*/ 6042319 w 6247482"/>
                <a:gd name="connsiteY32" fmla="*/ 1697067 h 3695732"/>
                <a:gd name="connsiteX33" fmla="*/ 5995992 w 6247482"/>
                <a:gd name="connsiteY33" fmla="*/ 1809575 h 3695732"/>
                <a:gd name="connsiteX34" fmla="*/ 5946357 w 6247482"/>
                <a:gd name="connsiteY34" fmla="*/ 1922082 h 3695732"/>
                <a:gd name="connsiteX35" fmla="*/ 5880176 w 6247482"/>
                <a:gd name="connsiteY35" fmla="*/ 2047825 h 3695732"/>
                <a:gd name="connsiteX36" fmla="*/ 5744505 w 6247482"/>
                <a:gd name="connsiteY36" fmla="*/ 2276151 h 3695732"/>
                <a:gd name="connsiteX37" fmla="*/ 5675016 w 6247482"/>
                <a:gd name="connsiteY37" fmla="*/ 2375421 h 3695732"/>
                <a:gd name="connsiteX38" fmla="*/ 5622071 w 6247482"/>
                <a:gd name="connsiteY38" fmla="*/ 2395274 h 3695732"/>
                <a:gd name="connsiteX39" fmla="*/ 5473165 w 6247482"/>
                <a:gd name="connsiteY39" fmla="*/ 2332404 h 3695732"/>
                <a:gd name="connsiteX40" fmla="*/ 5324256 w 6247482"/>
                <a:gd name="connsiteY40" fmla="*/ 2266224 h 3695732"/>
                <a:gd name="connsiteX41" fmla="*/ 5271313 w 6247482"/>
                <a:gd name="connsiteY41" fmla="*/ 2276151 h 3695732"/>
                <a:gd name="connsiteX42" fmla="*/ 5122405 w 6247482"/>
                <a:gd name="connsiteY42" fmla="*/ 2451531 h 3695732"/>
                <a:gd name="connsiteX43" fmla="*/ 4956954 w 6247482"/>
                <a:gd name="connsiteY43" fmla="*/ 2610363 h 3695732"/>
                <a:gd name="connsiteX44" fmla="*/ 4950334 w 6247482"/>
                <a:gd name="connsiteY44" fmla="*/ 2663309 h 3695732"/>
                <a:gd name="connsiteX45" fmla="*/ 5026441 w 6247482"/>
                <a:gd name="connsiteY45" fmla="*/ 2805599 h 3695732"/>
                <a:gd name="connsiteX46" fmla="*/ 5099243 w 6247482"/>
                <a:gd name="connsiteY46" fmla="*/ 2951197 h 3695732"/>
                <a:gd name="connsiteX47" fmla="*/ 5086006 w 6247482"/>
                <a:gd name="connsiteY47" fmla="*/ 3000832 h 3695732"/>
                <a:gd name="connsiteX48" fmla="*/ 4990043 w 6247482"/>
                <a:gd name="connsiteY48" fmla="*/ 3076939 h 3695732"/>
                <a:gd name="connsiteX49" fmla="*/ 4771647 w 6247482"/>
                <a:gd name="connsiteY49" fmla="*/ 3225845 h 3695732"/>
                <a:gd name="connsiteX50" fmla="*/ 4652520 w 6247482"/>
                <a:gd name="connsiteY50" fmla="*/ 3298647 h 3695732"/>
                <a:gd name="connsiteX51" fmla="*/ 4543321 w 6247482"/>
                <a:gd name="connsiteY51" fmla="*/ 3354898 h 3695732"/>
                <a:gd name="connsiteX52" fmla="*/ 4434123 w 6247482"/>
                <a:gd name="connsiteY52" fmla="*/ 3407844 h 3695732"/>
                <a:gd name="connsiteX53" fmla="*/ 4377870 w 6247482"/>
                <a:gd name="connsiteY53" fmla="*/ 3397917 h 3695732"/>
                <a:gd name="connsiteX54" fmla="*/ 4278598 w 6247482"/>
                <a:gd name="connsiteY54" fmla="*/ 3265554 h 3695732"/>
                <a:gd name="connsiteX55" fmla="*/ 4182636 w 6247482"/>
                <a:gd name="connsiteY55" fmla="*/ 3133193 h 3695732"/>
                <a:gd name="connsiteX56" fmla="*/ 4133001 w 6247482"/>
                <a:gd name="connsiteY56" fmla="*/ 3116648 h 3695732"/>
                <a:gd name="connsiteX57" fmla="*/ 4027109 w 6247482"/>
                <a:gd name="connsiteY57" fmla="*/ 3159665 h 3695732"/>
                <a:gd name="connsiteX58" fmla="*/ 3951002 w 6247482"/>
                <a:gd name="connsiteY58" fmla="*/ 3186139 h 3695732"/>
                <a:gd name="connsiteX59" fmla="*/ 3917912 w 6247482"/>
                <a:gd name="connsiteY59" fmla="*/ 3196066 h 3695732"/>
                <a:gd name="connsiteX60" fmla="*/ 3808714 w 6247482"/>
                <a:gd name="connsiteY60" fmla="*/ 3225845 h 3695732"/>
                <a:gd name="connsiteX61" fmla="*/ 3732605 w 6247482"/>
                <a:gd name="connsiteY61" fmla="*/ 3245701 h 3695732"/>
                <a:gd name="connsiteX62" fmla="*/ 3696204 w 6247482"/>
                <a:gd name="connsiteY62" fmla="*/ 3252319 h 3695732"/>
                <a:gd name="connsiteX63" fmla="*/ 3663114 w 6247482"/>
                <a:gd name="connsiteY63" fmla="*/ 3292028 h 3695732"/>
                <a:gd name="connsiteX64" fmla="*/ 3656498 w 6247482"/>
                <a:gd name="connsiteY64" fmla="*/ 3454171 h 3695732"/>
                <a:gd name="connsiteX65" fmla="*/ 3646569 w 6247482"/>
                <a:gd name="connsiteY65" fmla="*/ 3616314 h 3695732"/>
                <a:gd name="connsiteX66" fmla="*/ 3606862 w 6247482"/>
                <a:gd name="connsiteY66" fmla="*/ 3656023 h 3695732"/>
                <a:gd name="connsiteX67" fmla="*/ 3573772 w 6247482"/>
                <a:gd name="connsiteY67" fmla="*/ 3662642 h 3695732"/>
                <a:gd name="connsiteX68" fmla="*/ 3487736 w 6247482"/>
                <a:gd name="connsiteY68" fmla="*/ 3675876 h 3695732"/>
                <a:gd name="connsiteX69" fmla="*/ 3223012 w 6247482"/>
                <a:gd name="connsiteY69" fmla="*/ 3695732 h 3695732"/>
                <a:gd name="connsiteX70" fmla="*/ 2958287 w 6247482"/>
                <a:gd name="connsiteY70" fmla="*/ 3692421 h 3695732"/>
                <a:gd name="connsiteX71" fmla="*/ 2872254 w 6247482"/>
                <a:gd name="connsiteY71" fmla="*/ 3685803 h 3695732"/>
                <a:gd name="connsiteX72" fmla="*/ 2839161 w 6247482"/>
                <a:gd name="connsiteY72" fmla="*/ 3682495 h 3695732"/>
                <a:gd name="connsiteX73" fmla="*/ 2796145 w 6247482"/>
                <a:gd name="connsiteY73" fmla="*/ 3646097 h 3695732"/>
                <a:gd name="connsiteX74" fmla="*/ 2776291 w 6247482"/>
                <a:gd name="connsiteY74" fmla="*/ 3483953 h 3695732"/>
                <a:gd name="connsiteX75" fmla="*/ 2759746 w 6247482"/>
                <a:gd name="connsiteY75" fmla="*/ 3321808 h 3695732"/>
                <a:gd name="connsiteX76" fmla="*/ 2723345 w 6247482"/>
                <a:gd name="connsiteY76" fmla="*/ 3285410 h 3695732"/>
                <a:gd name="connsiteX77" fmla="*/ 2686945 w 6247482"/>
                <a:gd name="connsiteY77" fmla="*/ 3282102 h 3695732"/>
                <a:gd name="connsiteX78" fmla="*/ 2610838 w 6247482"/>
                <a:gd name="connsiteY78" fmla="*/ 3265554 h 3695732"/>
                <a:gd name="connsiteX79" fmla="*/ 2498330 w 6247482"/>
                <a:gd name="connsiteY79" fmla="*/ 3242390 h 3695732"/>
                <a:gd name="connsiteX80" fmla="*/ 2461932 w 6247482"/>
                <a:gd name="connsiteY80" fmla="*/ 3235774 h 3695732"/>
                <a:gd name="connsiteX81" fmla="*/ 2385825 w 6247482"/>
                <a:gd name="connsiteY81" fmla="*/ 3215919 h 3695732"/>
                <a:gd name="connsiteX82" fmla="*/ 2276625 w 6247482"/>
                <a:gd name="connsiteY82" fmla="*/ 3182828 h 3695732"/>
                <a:gd name="connsiteX83" fmla="*/ 2226990 w 6247482"/>
                <a:gd name="connsiteY83" fmla="*/ 3202684 h 3695732"/>
                <a:gd name="connsiteX84" fmla="*/ 2140954 w 6247482"/>
                <a:gd name="connsiteY84" fmla="*/ 3341664 h 3695732"/>
                <a:gd name="connsiteX85" fmla="*/ 2051609 w 6247482"/>
                <a:gd name="connsiteY85" fmla="*/ 3477335 h 3695732"/>
                <a:gd name="connsiteX86" fmla="*/ 1998663 w 6247482"/>
                <a:gd name="connsiteY86" fmla="*/ 3490569 h 3695732"/>
                <a:gd name="connsiteX87" fmla="*/ 1886158 w 6247482"/>
                <a:gd name="connsiteY87" fmla="*/ 3444245 h 3695732"/>
                <a:gd name="connsiteX88" fmla="*/ 1773650 w 6247482"/>
                <a:gd name="connsiteY88" fmla="*/ 3394607 h 3695732"/>
                <a:gd name="connsiteX89" fmla="*/ 1647906 w 6247482"/>
                <a:gd name="connsiteY89" fmla="*/ 3328426 h 3695732"/>
                <a:gd name="connsiteX90" fmla="*/ 1419582 w 6247482"/>
                <a:gd name="connsiteY90" fmla="*/ 3192755 h 3695732"/>
                <a:gd name="connsiteX91" fmla="*/ 1320309 w 6247482"/>
                <a:gd name="connsiteY91" fmla="*/ 3123267 h 3695732"/>
                <a:gd name="connsiteX92" fmla="*/ 1300456 w 6247482"/>
                <a:gd name="connsiteY92" fmla="*/ 3070321 h 3695732"/>
                <a:gd name="connsiteX93" fmla="*/ 1363328 w 6247482"/>
                <a:gd name="connsiteY93" fmla="*/ 2921415 h 3695732"/>
                <a:gd name="connsiteX94" fmla="*/ 1429508 w 6247482"/>
                <a:gd name="connsiteY94" fmla="*/ 2772506 h 3695732"/>
                <a:gd name="connsiteX95" fmla="*/ 1419582 w 6247482"/>
                <a:gd name="connsiteY95" fmla="*/ 2719563 h 3695732"/>
                <a:gd name="connsiteX96" fmla="*/ 1244202 w 6247482"/>
                <a:gd name="connsiteY96" fmla="*/ 2570654 h 3695732"/>
                <a:gd name="connsiteX97" fmla="*/ 1085367 w 6247482"/>
                <a:gd name="connsiteY97" fmla="*/ 2405203 h 3695732"/>
                <a:gd name="connsiteX98" fmla="*/ 1032423 w 6247482"/>
                <a:gd name="connsiteY98" fmla="*/ 2398585 h 3695732"/>
                <a:gd name="connsiteX99" fmla="*/ 890133 w 6247482"/>
                <a:gd name="connsiteY99" fmla="*/ 2474694 h 3695732"/>
                <a:gd name="connsiteX100" fmla="*/ 744535 w 6247482"/>
                <a:gd name="connsiteY100" fmla="*/ 2547491 h 3695732"/>
                <a:gd name="connsiteX101" fmla="*/ 691592 w 6247482"/>
                <a:gd name="connsiteY101" fmla="*/ 2530946 h 3695732"/>
                <a:gd name="connsiteX102" fmla="*/ 618793 w 6247482"/>
                <a:gd name="connsiteY102" fmla="*/ 2434983 h 3695732"/>
                <a:gd name="connsiteX103" fmla="*/ 469884 w 6247482"/>
                <a:gd name="connsiteY103" fmla="*/ 2216586 h 3695732"/>
                <a:gd name="connsiteX104" fmla="*/ 393777 w 6247482"/>
                <a:gd name="connsiteY104" fmla="*/ 2094152 h 3695732"/>
                <a:gd name="connsiteX105" fmla="*/ 337524 w 6247482"/>
                <a:gd name="connsiteY105" fmla="*/ 1984955 h 3695732"/>
                <a:gd name="connsiteX106" fmla="*/ 284578 w 6247482"/>
                <a:gd name="connsiteY106" fmla="*/ 1875755 h 3695732"/>
                <a:gd name="connsiteX107" fmla="*/ 294504 w 6247482"/>
                <a:gd name="connsiteY107" fmla="*/ 1822812 h 3695732"/>
                <a:gd name="connsiteX108" fmla="*/ 426868 w 6247482"/>
                <a:gd name="connsiteY108" fmla="*/ 1723538 h 3695732"/>
                <a:gd name="connsiteX109" fmla="*/ 559229 w 6247482"/>
                <a:gd name="connsiteY109" fmla="*/ 1627578 h 3695732"/>
                <a:gd name="connsiteX110" fmla="*/ 575774 w 6247482"/>
                <a:gd name="connsiteY110" fmla="*/ 1577940 h 3695732"/>
                <a:gd name="connsiteX111" fmla="*/ 536065 w 6247482"/>
                <a:gd name="connsiteY111" fmla="*/ 1472051 h 3695732"/>
                <a:gd name="connsiteX112" fmla="*/ 509593 w 6247482"/>
                <a:gd name="connsiteY112" fmla="*/ 1395944 h 3695732"/>
                <a:gd name="connsiteX113" fmla="*/ 499667 w 6247482"/>
                <a:gd name="connsiteY113" fmla="*/ 1362854 h 3695732"/>
                <a:gd name="connsiteX114" fmla="*/ 469884 w 6247482"/>
                <a:gd name="connsiteY114" fmla="*/ 1253654 h 3695732"/>
                <a:gd name="connsiteX115" fmla="*/ 450031 w 6247482"/>
                <a:gd name="connsiteY115" fmla="*/ 1177547 h 3695732"/>
                <a:gd name="connsiteX116" fmla="*/ 443413 w 6247482"/>
                <a:gd name="connsiteY116" fmla="*/ 1141147 h 3695732"/>
                <a:gd name="connsiteX117" fmla="*/ 403704 w 6247482"/>
                <a:gd name="connsiteY117" fmla="*/ 1108056 h 3695732"/>
                <a:gd name="connsiteX118" fmla="*/ 241561 w 6247482"/>
                <a:gd name="connsiteY118" fmla="*/ 1101440 h 3695732"/>
                <a:gd name="connsiteX119" fmla="*/ 79418 w 6247482"/>
                <a:gd name="connsiteY119" fmla="*/ 1091511 h 3695732"/>
                <a:gd name="connsiteX120" fmla="*/ 39709 w 6247482"/>
                <a:gd name="connsiteY120" fmla="*/ 1051802 h 3695732"/>
                <a:gd name="connsiteX121" fmla="*/ 33091 w 6247482"/>
                <a:gd name="connsiteY121" fmla="*/ 1018712 h 3695732"/>
                <a:gd name="connsiteX122" fmla="*/ 19853 w 6247482"/>
                <a:gd name="connsiteY122" fmla="*/ 932679 h 3695732"/>
                <a:gd name="connsiteX123" fmla="*/ 0 w 6247482"/>
                <a:gd name="connsiteY123" fmla="*/ 667955 h 3695732"/>
                <a:gd name="connsiteX124" fmla="*/ 3308 w 6247482"/>
                <a:gd name="connsiteY124" fmla="*/ 403230 h 3695732"/>
                <a:gd name="connsiteX125" fmla="*/ 9927 w 6247482"/>
                <a:gd name="connsiteY125" fmla="*/ 317194 h 3695732"/>
                <a:gd name="connsiteX126" fmla="*/ 13237 w 6247482"/>
                <a:gd name="connsiteY126" fmla="*/ 284104 h 3695732"/>
                <a:gd name="connsiteX127" fmla="*/ 49636 w 6247482"/>
                <a:gd name="connsiteY127" fmla="*/ 241087 h 3695732"/>
                <a:gd name="connsiteX128" fmla="*/ 211779 w 6247482"/>
                <a:gd name="connsiteY128" fmla="*/ 221231 h 3695732"/>
                <a:gd name="connsiteX129" fmla="*/ 373922 w 6247482"/>
                <a:gd name="connsiteY129" fmla="*/ 204686 h 3695732"/>
                <a:gd name="connsiteX130" fmla="*/ 410323 w 6247482"/>
                <a:gd name="connsiteY130" fmla="*/ 168288 h 3695732"/>
                <a:gd name="connsiteX131" fmla="*/ 413631 w 6247482"/>
                <a:gd name="connsiteY131" fmla="*/ 131888 h 3695732"/>
                <a:gd name="connsiteX132" fmla="*/ 430176 w 6247482"/>
                <a:gd name="connsiteY132" fmla="*/ 55780 h 3695732"/>
                <a:gd name="connsiteX133" fmla="*/ 437983 w 6247482"/>
                <a:gd name="connsiteY133" fmla="*/ 14469 h 369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6247482" h="3695732">
                  <a:moveTo>
                    <a:pt x="440993" y="0"/>
                  </a:moveTo>
                  <a:lnTo>
                    <a:pt x="1421295" y="0"/>
                  </a:lnTo>
                  <a:lnTo>
                    <a:pt x="1383351" y="121453"/>
                  </a:lnTo>
                  <a:cubicBezTo>
                    <a:pt x="1223081" y="738530"/>
                    <a:pt x="1396831" y="1421589"/>
                    <a:pt x="1892774" y="1885682"/>
                  </a:cubicBezTo>
                  <a:cubicBezTo>
                    <a:pt x="2614148" y="2560728"/>
                    <a:pt x="3752461" y="2524330"/>
                    <a:pt x="4430815" y="1802955"/>
                  </a:cubicBezTo>
                  <a:cubicBezTo>
                    <a:pt x="4897184" y="1304737"/>
                    <a:pt x="5024156" y="611015"/>
                    <a:pt x="4823558" y="6735"/>
                  </a:cubicBezTo>
                  <a:lnTo>
                    <a:pt x="4820952" y="0"/>
                  </a:lnTo>
                  <a:lnTo>
                    <a:pt x="5804339" y="0"/>
                  </a:lnTo>
                  <a:lnTo>
                    <a:pt x="5817718" y="23517"/>
                  </a:lnTo>
                  <a:cubicBezTo>
                    <a:pt x="5824750" y="29307"/>
                    <a:pt x="5833850" y="32617"/>
                    <a:pt x="5843778" y="32617"/>
                  </a:cubicBezTo>
                  <a:cubicBezTo>
                    <a:pt x="5843778" y="32617"/>
                    <a:pt x="5926504" y="35925"/>
                    <a:pt x="6005921" y="39235"/>
                  </a:cubicBezTo>
                  <a:cubicBezTo>
                    <a:pt x="6085339" y="45851"/>
                    <a:pt x="6168064" y="49162"/>
                    <a:pt x="6168064" y="49162"/>
                  </a:cubicBezTo>
                  <a:cubicBezTo>
                    <a:pt x="6187917" y="49162"/>
                    <a:pt x="6204462" y="65707"/>
                    <a:pt x="6207773" y="88871"/>
                  </a:cubicBezTo>
                  <a:cubicBezTo>
                    <a:pt x="6207773" y="88871"/>
                    <a:pt x="6211081" y="102108"/>
                    <a:pt x="6214389" y="121961"/>
                  </a:cubicBezTo>
                  <a:cubicBezTo>
                    <a:pt x="6217700" y="141817"/>
                    <a:pt x="6224318" y="171596"/>
                    <a:pt x="6227626" y="207997"/>
                  </a:cubicBezTo>
                  <a:cubicBezTo>
                    <a:pt x="6230934" y="280796"/>
                    <a:pt x="6240863" y="376756"/>
                    <a:pt x="6247482" y="472721"/>
                  </a:cubicBezTo>
                  <a:cubicBezTo>
                    <a:pt x="6247482" y="568681"/>
                    <a:pt x="6244171" y="664644"/>
                    <a:pt x="6244171" y="737443"/>
                  </a:cubicBezTo>
                  <a:cubicBezTo>
                    <a:pt x="6244171" y="773844"/>
                    <a:pt x="6240863" y="803626"/>
                    <a:pt x="6237553" y="823479"/>
                  </a:cubicBezTo>
                  <a:cubicBezTo>
                    <a:pt x="6237553" y="843332"/>
                    <a:pt x="6234245" y="856569"/>
                    <a:pt x="6234245" y="856569"/>
                  </a:cubicBezTo>
                  <a:cubicBezTo>
                    <a:pt x="6234245" y="879733"/>
                    <a:pt x="6217700" y="896278"/>
                    <a:pt x="6197844" y="899586"/>
                  </a:cubicBezTo>
                  <a:cubicBezTo>
                    <a:pt x="6197844" y="899586"/>
                    <a:pt x="6115118" y="909515"/>
                    <a:pt x="6035701" y="919442"/>
                  </a:cubicBezTo>
                  <a:cubicBezTo>
                    <a:pt x="5952975" y="929368"/>
                    <a:pt x="5873558" y="935987"/>
                    <a:pt x="5873558" y="935987"/>
                  </a:cubicBezTo>
                  <a:cubicBezTo>
                    <a:pt x="5853705" y="939295"/>
                    <a:pt x="5840468" y="952532"/>
                    <a:pt x="5837160" y="972385"/>
                  </a:cubicBezTo>
                  <a:cubicBezTo>
                    <a:pt x="5837160" y="972385"/>
                    <a:pt x="5837160" y="988930"/>
                    <a:pt x="5833849" y="1008786"/>
                  </a:cubicBezTo>
                  <a:cubicBezTo>
                    <a:pt x="5827233" y="1028639"/>
                    <a:pt x="5823922" y="1055110"/>
                    <a:pt x="5817304" y="1084893"/>
                  </a:cubicBezTo>
                  <a:cubicBezTo>
                    <a:pt x="5807377" y="1141147"/>
                    <a:pt x="5794143" y="1197400"/>
                    <a:pt x="5794143" y="1197400"/>
                  </a:cubicBezTo>
                  <a:cubicBezTo>
                    <a:pt x="5794143" y="1197400"/>
                    <a:pt x="5790832" y="1213946"/>
                    <a:pt x="5787524" y="1233801"/>
                  </a:cubicBezTo>
                  <a:cubicBezTo>
                    <a:pt x="5784214" y="1253654"/>
                    <a:pt x="5777598" y="1283437"/>
                    <a:pt x="5767669" y="1309908"/>
                  </a:cubicBezTo>
                  <a:cubicBezTo>
                    <a:pt x="5751123" y="1362854"/>
                    <a:pt x="5734578" y="1419108"/>
                    <a:pt x="5734578" y="1419108"/>
                  </a:cubicBezTo>
                  <a:cubicBezTo>
                    <a:pt x="5731270" y="1438961"/>
                    <a:pt x="5737889" y="1458817"/>
                    <a:pt x="5754434" y="1468743"/>
                  </a:cubicBezTo>
                  <a:cubicBezTo>
                    <a:pt x="5754434" y="1468743"/>
                    <a:pt x="5823922" y="1511760"/>
                    <a:pt x="5893413" y="1554776"/>
                  </a:cubicBezTo>
                  <a:cubicBezTo>
                    <a:pt x="5959594" y="1597796"/>
                    <a:pt x="6029082" y="1644123"/>
                    <a:pt x="6029082" y="1644123"/>
                  </a:cubicBezTo>
                  <a:cubicBezTo>
                    <a:pt x="6045627" y="1654050"/>
                    <a:pt x="6052246" y="1677214"/>
                    <a:pt x="6042319" y="1697067"/>
                  </a:cubicBezTo>
                  <a:cubicBezTo>
                    <a:pt x="6042319" y="1697067"/>
                    <a:pt x="6025774" y="1743394"/>
                    <a:pt x="5995992" y="1809575"/>
                  </a:cubicBezTo>
                  <a:cubicBezTo>
                    <a:pt x="5982758" y="1842665"/>
                    <a:pt x="5962902" y="1879066"/>
                    <a:pt x="5946357" y="1922082"/>
                  </a:cubicBezTo>
                  <a:cubicBezTo>
                    <a:pt x="5926504" y="1965099"/>
                    <a:pt x="5903340" y="2004807"/>
                    <a:pt x="5880176" y="2047825"/>
                  </a:cubicBezTo>
                  <a:cubicBezTo>
                    <a:pt x="5833849" y="2130553"/>
                    <a:pt x="5787524" y="2216586"/>
                    <a:pt x="5744505" y="2276151"/>
                  </a:cubicBezTo>
                  <a:cubicBezTo>
                    <a:pt x="5701488" y="2335712"/>
                    <a:pt x="5675016" y="2375421"/>
                    <a:pt x="5675016" y="2375421"/>
                  </a:cubicBezTo>
                  <a:cubicBezTo>
                    <a:pt x="5661779" y="2395274"/>
                    <a:pt x="5641926" y="2401893"/>
                    <a:pt x="5622071" y="2395274"/>
                  </a:cubicBezTo>
                  <a:cubicBezTo>
                    <a:pt x="5622071" y="2395274"/>
                    <a:pt x="5545964" y="2362184"/>
                    <a:pt x="5473165" y="2332404"/>
                  </a:cubicBezTo>
                  <a:cubicBezTo>
                    <a:pt x="5397055" y="2299314"/>
                    <a:pt x="5324256" y="2266224"/>
                    <a:pt x="5324256" y="2266224"/>
                  </a:cubicBezTo>
                  <a:cubicBezTo>
                    <a:pt x="5304403" y="2256295"/>
                    <a:pt x="5284548" y="2262913"/>
                    <a:pt x="5271313" y="2276151"/>
                  </a:cubicBezTo>
                  <a:lnTo>
                    <a:pt x="5122405" y="2451531"/>
                  </a:lnTo>
                  <a:lnTo>
                    <a:pt x="4956954" y="2610363"/>
                  </a:lnTo>
                  <a:cubicBezTo>
                    <a:pt x="4943716" y="2623600"/>
                    <a:pt x="4940408" y="2646764"/>
                    <a:pt x="4950334" y="2663309"/>
                  </a:cubicBezTo>
                  <a:cubicBezTo>
                    <a:pt x="4950334" y="2663309"/>
                    <a:pt x="4990043" y="2732798"/>
                    <a:pt x="5026441" y="2805599"/>
                  </a:cubicBezTo>
                  <a:cubicBezTo>
                    <a:pt x="5062843" y="2878395"/>
                    <a:pt x="5099243" y="2951197"/>
                    <a:pt x="5099243" y="2951197"/>
                  </a:cubicBezTo>
                  <a:cubicBezTo>
                    <a:pt x="5105859" y="2967742"/>
                    <a:pt x="5099243" y="2990903"/>
                    <a:pt x="5086006" y="3000832"/>
                  </a:cubicBezTo>
                  <a:cubicBezTo>
                    <a:pt x="5086006" y="3000832"/>
                    <a:pt x="5046297" y="3030612"/>
                    <a:pt x="4990043" y="3076939"/>
                  </a:cubicBezTo>
                  <a:cubicBezTo>
                    <a:pt x="4937098" y="3123267"/>
                    <a:pt x="4854372" y="3172902"/>
                    <a:pt x="4771647" y="3225845"/>
                  </a:cubicBezTo>
                  <a:cubicBezTo>
                    <a:pt x="4731938" y="3249009"/>
                    <a:pt x="4692229" y="3275483"/>
                    <a:pt x="4652520" y="3298647"/>
                  </a:cubicBezTo>
                  <a:cubicBezTo>
                    <a:pt x="4612812" y="3318500"/>
                    <a:pt x="4576413" y="3338353"/>
                    <a:pt x="4543321" y="3354898"/>
                  </a:cubicBezTo>
                  <a:cubicBezTo>
                    <a:pt x="4477140" y="3384680"/>
                    <a:pt x="4434123" y="3407844"/>
                    <a:pt x="4434123" y="3407844"/>
                  </a:cubicBezTo>
                  <a:cubicBezTo>
                    <a:pt x="4410959" y="3417770"/>
                    <a:pt x="4391107" y="3414463"/>
                    <a:pt x="4377870" y="3397917"/>
                  </a:cubicBezTo>
                  <a:cubicBezTo>
                    <a:pt x="4377870" y="3397917"/>
                    <a:pt x="4328234" y="3331737"/>
                    <a:pt x="4278598" y="3265554"/>
                  </a:cubicBezTo>
                  <a:cubicBezTo>
                    <a:pt x="4228963" y="3199374"/>
                    <a:pt x="4182636" y="3133193"/>
                    <a:pt x="4182636" y="3133193"/>
                  </a:cubicBezTo>
                  <a:cubicBezTo>
                    <a:pt x="4172710" y="3116648"/>
                    <a:pt x="4149545" y="3110029"/>
                    <a:pt x="4133001" y="3116648"/>
                  </a:cubicBezTo>
                  <a:cubicBezTo>
                    <a:pt x="4133001" y="3116648"/>
                    <a:pt x="4080054" y="3139812"/>
                    <a:pt x="4027109" y="3159665"/>
                  </a:cubicBezTo>
                  <a:cubicBezTo>
                    <a:pt x="4000637" y="3172902"/>
                    <a:pt x="3970858" y="3182828"/>
                    <a:pt x="3951002" y="3186139"/>
                  </a:cubicBezTo>
                  <a:cubicBezTo>
                    <a:pt x="3931149" y="3192755"/>
                    <a:pt x="3917912" y="3196066"/>
                    <a:pt x="3917912" y="3196066"/>
                  </a:cubicBezTo>
                  <a:cubicBezTo>
                    <a:pt x="3917912" y="3196066"/>
                    <a:pt x="3864965" y="3209300"/>
                    <a:pt x="3808714" y="3225845"/>
                  </a:cubicBezTo>
                  <a:cubicBezTo>
                    <a:pt x="3782241" y="3232464"/>
                    <a:pt x="3752461" y="3239082"/>
                    <a:pt x="3732605" y="3245701"/>
                  </a:cubicBezTo>
                  <a:cubicBezTo>
                    <a:pt x="3709442" y="3249009"/>
                    <a:pt x="3696204" y="3252319"/>
                    <a:pt x="3696204" y="3252319"/>
                  </a:cubicBezTo>
                  <a:cubicBezTo>
                    <a:pt x="3676351" y="3255627"/>
                    <a:pt x="3663114" y="3272173"/>
                    <a:pt x="3663114" y="3292028"/>
                  </a:cubicBezTo>
                  <a:cubicBezTo>
                    <a:pt x="3663114" y="3292028"/>
                    <a:pt x="3659806" y="3374754"/>
                    <a:pt x="3656498" y="3454171"/>
                  </a:cubicBezTo>
                  <a:cubicBezTo>
                    <a:pt x="3649879" y="3533589"/>
                    <a:pt x="3646569" y="3616314"/>
                    <a:pt x="3646569" y="3616314"/>
                  </a:cubicBezTo>
                  <a:cubicBezTo>
                    <a:pt x="3646569" y="3636167"/>
                    <a:pt x="3630024" y="3652713"/>
                    <a:pt x="3606862" y="3656023"/>
                  </a:cubicBezTo>
                  <a:cubicBezTo>
                    <a:pt x="3606862" y="3656023"/>
                    <a:pt x="3593625" y="3659331"/>
                    <a:pt x="3573772" y="3662642"/>
                  </a:cubicBezTo>
                  <a:cubicBezTo>
                    <a:pt x="3553917" y="3665950"/>
                    <a:pt x="3524134" y="3672568"/>
                    <a:pt x="3487736" y="3675876"/>
                  </a:cubicBezTo>
                  <a:cubicBezTo>
                    <a:pt x="3414937" y="3679187"/>
                    <a:pt x="3318974" y="3689113"/>
                    <a:pt x="3223012" y="3695732"/>
                  </a:cubicBezTo>
                  <a:cubicBezTo>
                    <a:pt x="3127049" y="3695732"/>
                    <a:pt x="3031087" y="3692421"/>
                    <a:pt x="2958287" y="3692421"/>
                  </a:cubicBezTo>
                  <a:cubicBezTo>
                    <a:pt x="2921889" y="3692421"/>
                    <a:pt x="2892107" y="3689113"/>
                    <a:pt x="2872254" y="3685803"/>
                  </a:cubicBezTo>
                  <a:cubicBezTo>
                    <a:pt x="2852398" y="3682495"/>
                    <a:pt x="2839161" y="3682495"/>
                    <a:pt x="2839161" y="3682495"/>
                  </a:cubicBezTo>
                  <a:cubicBezTo>
                    <a:pt x="2816000" y="3682495"/>
                    <a:pt x="2799455" y="3665950"/>
                    <a:pt x="2796145" y="3646097"/>
                  </a:cubicBezTo>
                  <a:cubicBezTo>
                    <a:pt x="2796145" y="3646097"/>
                    <a:pt x="2786218" y="3563368"/>
                    <a:pt x="2776291" y="3483953"/>
                  </a:cubicBezTo>
                  <a:cubicBezTo>
                    <a:pt x="2766365" y="3401225"/>
                    <a:pt x="2759746" y="3321808"/>
                    <a:pt x="2759746" y="3321808"/>
                  </a:cubicBezTo>
                  <a:cubicBezTo>
                    <a:pt x="2756436" y="3301955"/>
                    <a:pt x="2743201" y="3288718"/>
                    <a:pt x="2723345" y="3285410"/>
                  </a:cubicBezTo>
                  <a:cubicBezTo>
                    <a:pt x="2723345" y="3285410"/>
                    <a:pt x="2706800" y="3285410"/>
                    <a:pt x="2686945" y="3282102"/>
                  </a:cubicBezTo>
                  <a:cubicBezTo>
                    <a:pt x="2667092" y="3275483"/>
                    <a:pt x="2637309" y="3272173"/>
                    <a:pt x="2610838" y="3265554"/>
                  </a:cubicBezTo>
                  <a:cubicBezTo>
                    <a:pt x="2554584" y="3252319"/>
                    <a:pt x="2498330" y="3242390"/>
                    <a:pt x="2498330" y="3242390"/>
                  </a:cubicBezTo>
                  <a:cubicBezTo>
                    <a:pt x="2498330" y="3242390"/>
                    <a:pt x="2481785" y="3239082"/>
                    <a:pt x="2461932" y="3235774"/>
                  </a:cubicBezTo>
                  <a:cubicBezTo>
                    <a:pt x="2442076" y="3232464"/>
                    <a:pt x="2412296" y="3225845"/>
                    <a:pt x="2385825" y="3215919"/>
                  </a:cubicBezTo>
                  <a:cubicBezTo>
                    <a:pt x="2332879" y="3199374"/>
                    <a:pt x="2276625" y="3182828"/>
                    <a:pt x="2276625" y="3182828"/>
                  </a:cubicBezTo>
                  <a:cubicBezTo>
                    <a:pt x="2256769" y="3179520"/>
                    <a:pt x="2236916" y="3186139"/>
                    <a:pt x="2226990" y="3202684"/>
                  </a:cubicBezTo>
                  <a:cubicBezTo>
                    <a:pt x="2226990" y="3202684"/>
                    <a:pt x="2183970" y="3272173"/>
                    <a:pt x="2140954" y="3341664"/>
                  </a:cubicBezTo>
                  <a:cubicBezTo>
                    <a:pt x="2097937" y="3407844"/>
                    <a:pt x="2051609" y="3477335"/>
                    <a:pt x="2051609" y="3477335"/>
                  </a:cubicBezTo>
                  <a:cubicBezTo>
                    <a:pt x="2041683" y="3493880"/>
                    <a:pt x="2018519" y="3500499"/>
                    <a:pt x="1998663" y="3490569"/>
                  </a:cubicBezTo>
                  <a:cubicBezTo>
                    <a:pt x="1998663" y="3490569"/>
                    <a:pt x="1952339" y="3474024"/>
                    <a:pt x="1886158" y="3444245"/>
                  </a:cubicBezTo>
                  <a:cubicBezTo>
                    <a:pt x="1853065" y="3431008"/>
                    <a:pt x="1816667" y="3411152"/>
                    <a:pt x="1773650" y="3394607"/>
                  </a:cubicBezTo>
                  <a:cubicBezTo>
                    <a:pt x="1730631" y="3374754"/>
                    <a:pt x="1690923" y="3351590"/>
                    <a:pt x="1647906" y="3328426"/>
                  </a:cubicBezTo>
                  <a:cubicBezTo>
                    <a:pt x="1565180" y="3282102"/>
                    <a:pt x="1479144" y="3235774"/>
                    <a:pt x="1419582" y="3192755"/>
                  </a:cubicBezTo>
                  <a:cubicBezTo>
                    <a:pt x="1360017" y="3149738"/>
                    <a:pt x="1320309" y="3123267"/>
                    <a:pt x="1320309" y="3123267"/>
                  </a:cubicBezTo>
                  <a:cubicBezTo>
                    <a:pt x="1300456" y="3110029"/>
                    <a:pt x="1293837" y="3086866"/>
                    <a:pt x="1300456" y="3070321"/>
                  </a:cubicBezTo>
                  <a:cubicBezTo>
                    <a:pt x="1300456" y="3070321"/>
                    <a:pt x="1333546" y="2994214"/>
                    <a:pt x="1363328" y="2921415"/>
                  </a:cubicBezTo>
                  <a:cubicBezTo>
                    <a:pt x="1396418" y="2845305"/>
                    <a:pt x="1429508" y="2772506"/>
                    <a:pt x="1429508" y="2772506"/>
                  </a:cubicBezTo>
                  <a:cubicBezTo>
                    <a:pt x="1439435" y="2752653"/>
                    <a:pt x="1432817" y="2732798"/>
                    <a:pt x="1419582" y="2719563"/>
                  </a:cubicBezTo>
                  <a:lnTo>
                    <a:pt x="1244202" y="2570654"/>
                  </a:lnTo>
                  <a:lnTo>
                    <a:pt x="1085367" y="2405203"/>
                  </a:lnTo>
                  <a:cubicBezTo>
                    <a:pt x="1072132" y="2391966"/>
                    <a:pt x="1048969" y="2388658"/>
                    <a:pt x="1032423" y="2398585"/>
                  </a:cubicBezTo>
                  <a:cubicBezTo>
                    <a:pt x="1032423" y="2398585"/>
                    <a:pt x="962932" y="2438294"/>
                    <a:pt x="890133" y="2474694"/>
                  </a:cubicBezTo>
                  <a:cubicBezTo>
                    <a:pt x="817334" y="2511093"/>
                    <a:pt x="744535" y="2547491"/>
                    <a:pt x="744535" y="2547491"/>
                  </a:cubicBezTo>
                  <a:cubicBezTo>
                    <a:pt x="727990" y="2554109"/>
                    <a:pt x="704826" y="2547491"/>
                    <a:pt x="691592" y="2530946"/>
                  </a:cubicBezTo>
                  <a:cubicBezTo>
                    <a:pt x="691592" y="2530946"/>
                    <a:pt x="665118" y="2491240"/>
                    <a:pt x="618793" y="2434983"/>
                  </a:cubicBezTo>
                  <a:cubicBezTo>
                    <a:pt x="572466" y="2382040"/>
                    <a:pt x="522831" y="2296004"/>
                    <a:pt x="469884" y="2216586"/>
                  </a:cubicBezTo>
                  <a:cubicBezTo>
                    <a:pt x="443413" y="2173569"/>
                    <a:pt x="416941" y="2133861"/>
                    <a:pt x="393777" y="2094152"/>
                  </a:cubicBezTo>
                  <a:cubicBezTo>
                    <a:pt x="373922" y="2054443"/>
                    <a:pt x="354069" y="2018045"/>
                    <a:pt x="337524" y="1984955"/>
                  </a:cubicBezTo>
                  <a:cubicBezTo>
                    <a:pt x="307742" y="1918772"/>
                    <a:pt x="284578" y="1875755"/>
                    <a:pt x="284578" y="1875755"/>
                  </a:cubicBezTo>
                  <a:cubicBezTo>
                    <a:pt x="274651" y="1859210"/>
                    <a:pt x="277959" y="1836046"/>
                    <a:pt x="294504" y="1822812"/>
                  </a:cubicBezTo>
                  <a:cubicBezTo>
                    <a:pt x="294504" y="1822812"/>
                    <a:pt x="360687" y="1773176"/>
                    <a:pt x="426868" y="1723538"/>
                  </a:cubicBezTo>
                  <a:cubicBezTo>
                    <a:pt x="493048" y="1673903"/>
                    <a:pt x="559229" y="1627578"/>
                    <a:pt x="559229" y="1627578"/>
                  </a:cubicBezTo>
                  <a:cubicBezTo>
                    <a:pt x="575774" y="1617649"/>
                    <a:pt x="582392" y="1594486"/>
                    <a:pt x="575774" y="1577940"/>
                  </a:cubicBezTo>
                  <a:cubicBezTo>
                    <a:pt x="575774" y="1577940"/>
                    <a:pt x="555921" y="1524997"/>
                    <a:pt x="536065" y="1472051"/>
                  </a:cubicBezTo>
                  <a:cubicBezTo>
                    <a:pt x="522831" y="1445580"/>
                    <a:pt x="516212" y="1415797"/>
                    <a:pt x="509593" y="1395944"/>
                  </a:cubicBezTo>
                  <a:cubicBezTo>
                    <a:pt x="502975" y="1376089"/>
                    <a:pt x="499667" y="1362854"/>
                    <a:pt x="499667" y="1362854"/>
                  </a:cubicBezTo>
                  <a:cubicBezTo>
                    <a:pt x="499667" y="1362854"/>
                    <a:pt x="486430" y="1309908"/>
                    <a:pt x="469884" y="1253654"/>
                  </a:cubicBezTo>
                  <a:cubicBezTo>
                    <a:pt x="463266" y="1227183"/>
                    <a:pt x="456647" y="1197400"/>
                    <a:pt x="450031" y="1177547"/>
                  </a:cubicBezTo>
                  <a:cubicBezTo>
                    <a:pt x="446721" y="1154384"/>
                    <a:pt x="443413" y="1141147"/>
                    <a:pt x="443413" y="1141147"/>
                  </a:cubicBezTo>
                  <a:cubicBezTo>
                    <a:pt x="440102" y="1121293"/>
                    <a:pt x="423557" y="1108056"/>
                    <a:pt x="403704" y="1108056"/>
                  </a:cubicBezTo>
                  <a:cubicBezTo>
                    <a:pt x="403704" y="1108056"/>
                    <a:pt x="320979" y="1104748"/>
                    <a:pt x="241561" y="1101440"/>
                  </a:cubicBezTo>
                  <a:cubicBezTo>
                    <a:pt x="162143" y="1094822"/>
                    <a:pt x="79418" y="1091511"/>
                    <a:pt x="79418" y="1091511"/>
                  </a:cubicBezTo>
                  <a:cubicBezTo>
                    <a:pt x="59562" y="1091511"/>
                    <a:pt x="43017" y="1074966"/>
                    <a:pt x="39709" y="1051802"/>
                  </a:cubicBezTo>
                  <a:cubicBezTo>
                    <a:pt x="39709" y="1051802"/>
                    <a:pt x="36398" y="1038565"/>
                    <a:pt x="33091" y="1018712"/>
                  </a:cubicBezTo>
                  <a:cubicBezTo>
                    <a:pt x="29783" y="998859"/>
                    <a:pt x="23164" y="969077"/>
                    <a:pt x="19853" y="932679"/>
                  </a:cubicBezTo>
                  <a:cubicBezTo>
                    <a:pt x="16545" y="859877"/>
                    <a:pt x="6619" y="763917"/>
                    <a:pt x="0" y="667955"/>
                  </a:cubicBezTo>
                  <a:cubicBezTo>
                    <a:pt x="0" y="571992"/>
                    <a:pt x="3308" y="476029"/>
                    <a:pt x="3308" y="403230"/>
                  </a:cubicBezTo>
                  <a:cubicBezTo>
                    <a:pt x="3308" y="366829"/>
                    <a:pt x="6619" y="337050"/>
                    <a:pt x="9927" y="317194"/>
                  </a:cubicBezTo>
                  <a:cubicBezTo>
                    <a:pt x="13237" y="297341"/>
                    <a:pt x="13237" y="284104"/>
                    <a:pt x="13237" y="284104"/>
                  </a:cubicBezTo>
                  <a:cubicBezTo>
                    <a:pt x="16545" y="260940"/>
                    <a:pt x="29783" y="244395"/>
                    <a:pt x="49636" y="241087"/>
                  </a:cubicBezTo>
                  <a:cubicBezTo>
                    <a:pt x="49636" y="241087"/>
                    <a:pt x="132361" y="231160"/>
                    <a:pt x="211779" y="221231"/>
                  </a:cubicBezTo>
                  <a:cubicBezTo>
                    <a:pt x="294504" y="211305"/>
                    <a:pt x="373922" y="204686"/>
                    <a:pt x="373922" y="204686"/>
                  </a:cubicBezTo>
                  <a:cubicBezTo>
                    <a:pt x="393777" y="201379"/>
                    <a:pt x="407012" y="188141"/>
                    <a:pt x="410323" y="168288"/>
                  </a:cubicBezTo>
                  <a:cubicBezTo>
                    <a:pt x="410323" y="168288"/>
                    <a:pt x="410323" y="151743"/>
                    <a:pt x="413631" y="131888"/>
                  </a:cubicBezTo>
                  <a:cubicBezTo>
                    <a:pt x="416941" y="112034"/>
                    <a:pt x="423557" y="82252"/>
                    <a:pt x="430176" y="55780"/>
                  </a:cubicBezTo>
                  <a:cubicBezTo>
                    <a:pt x="432657" y="41717"/>
                    <a:pt x="435346" y="27653"/>
                    <a:pt x="437983" y="14469"/>
                  </a:cubicBezTo>
                  <a:close/>
                </a:path>
              </a:pathLst>
            </a:custGeom>
            <a:solidFill>
              <a:srgbClr val="80C342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  <p:sp>
          <p:nvSpPr>
            <p:cNvPr id="43" name="Orange-Cropped">
              <a:extLst>
                <a:ext uri="{FF2B5EF4-FFF2-40B4-BE49-F238E27FC236}">
                  <a16:creationId xmlns:a16="http://schemas.microsoft.com/office/drawing/2014/main" id="{91A1BCF8-AE83-4898-B965-6658C3D6E6D1}"/>
                </a:ext>
              </a:extLst>
            </p:cNvPr>
            <p:cNvSpPr/>
            <p:nvPr/>
          </p:nvSpPr>
          <p:spPr>
            <a:xfrm>
              <a:off x="2092288" y="0"/>
              <a:ext cx="3140348" cy="2143821"/>
            </a:xfrm>
            <a:custGeom>
              <a:avLst/>
              <a:gdLst>
                <a:gd name="connsiteX0" fmla="*/ 110801 w 3140348"/>
                <a:gd name="connsiteY0" fmla="*/ 0 h 2143821"/>
                <a:gd name="connsiteX1" fmla="*/ 1040213 w 3140348"/>
                <a:gd name="connsiteY1" fmla="*/ 0 h 2143821"/>
                <a:gd name="connsiteX2" fmla="*/ 941675 w 3140348"/>
                <a:gd name="connsiteY2" fmla="*/ 103511 h 2143821"/>
                <a:gd name="connsiteX3" fmla="*/ 1111872 w 3140348"/>
                <a:gd name="connsiteY3" fmla="*/ 1213949 h 2143821"/>
                <a:gd name="connsiteX4" fmla="*/ 2068185 w 3140348"/>
                <a:gd name="connsiteY4" fmla="*/ 1180859 h 2143821"/>
                <a:gd name="connsiteX5" fmla="*/ 2166177 w 3140348"/>
                <a:gd name="connsiteY5" fmla="*/ 61734 h 2143821"/>
                <a:gd name="connsiteX6" fmla="*/ 2099965 w 3140348"/>
                <a:gd name="connsiteY6" fmla="*/ 0 h 2143821"/>
                <a:gd name="connsiteX7" fmla="*/ 3026835 w 3140348"/>
                <a:gd name="connsiteY7" fmla="*/ 0 h 2143821"/>
                <a:gd name="connsiteX8" fmla="*/ 3100919 w 3140348"/>
                <a:gd name="connsiteY8" fmla="*/ 223251 h 2143821"/>
                <a:gd name="connsiteX9" fmla="*/ 2716758 w 3140348"/>
                <a:gd name="connsiteY9" fmla="*/ 1647435 h 2143821"/>
                <a:gd name="connsiteX10" fmla="*/ 496387 w 3140348"/>
                <a:gd name="connsiteY10" fmla="*/ 1720231 h 2143821"/>
                <a:gd name="connsiteX11" fmla="*/ 96201 w 3140348"/>
                <a:gd name="connsiteY11" fmla="*/ 30137 h 214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0348" h="2143821">
                  <a:moveTo>
                    <a:pt x="110801" y="0"/>
                  </a:moveTo>
                  <a:lnTo>
                    <a:pt x="1040213" y="0"/>
                  </a:lnTo>
                  <a:lnTo>
                    <a:pt x="941675" y="103511"/>
                  </a:lnTo>
                  <a:cubicBezTo>
                    <a:pt x="682987" y="448111"/>
                    <a:pt x="744152" y="947570"/>
                    <a:pt x="1111872" y="1213949"/>
                  </a:cubicBezTo>
                  <a:cubicBezTo>
                    <a:pt x="1396449" y="1419109"/>
                    <a:pt x="1796845" y="1405872"/>
                    <a:pt x="2068185" y="1180859"/>
                  </a:cubicBezTo>
                  <a:cubicBezTo>
                    <a:pt x="2415635" y="891317"/>
                    <a:pt x="2443866" y="388961"/>
                    <a:pt x="2166177" y="61734"/>
                  </a:cubicBezTo>
                  <a:lnTo>
                    <a:pt x="2099965" y="0"/>
                  </a:lnTo>
                  <a:lnTo>
                    <a:pt x="3026835" y="0"/>
                  </a:lnTo>
                  <a:lnTo>
                    <a:pt x="3100919" y="223251"/>
                  </a:lnTo>
                  <a:cubicBezTo>
                    <a:pt x="3212858" y="715213"/>
                    <a:pt x="3086958" y="1252416"/>
                    <a:pt x="2716758" y="1647435"/>
                  </a:cubicBezTo>
                  <a:cubicBezTo>
                    <a:pt x="2124439" y="2279462"/>
                    <a:pt x="1128417" y="2312552"/>
                    <a:pt x="496387" y="1720231"/>
                  </a:cubicBezTo>
                  <a:cubicBezTo>
                    <a:pt x="22367" y="1275992"/>
                    <a:pt x="-114752" y="604670"/>
                    <a:pt x="96201" y="30137"/>
                  </a:cubicBezTo>
                  <a:close/>
                </a:path>
              </a:pathLst>
            </a:custGeom>
            <a:solidFill>
              <a:srgbClr val="F89427"/>
            </a:solidFill>
            <a:ln w="12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500" dirty="0"/>
            </a:p>
          </p:txBody>
        </p:sp>
      </p:grpSp>
      <p:pic>
        <p:nvPicPr>
          <p:cNvPr id="11" name="Picture 10" descr="A picture containing text, clock, plate&#10;&#10;Description automatically generated">
            <a:extLst>
              <a:ext uri="{FF2B5EF4-FFF2-40B4-BE49-F238E27FC236}">
                <a16:creationId xmlns:a16="http://schemas.microsoft.com/office/drawing/2014/main" id="{81F86B98-5155-41DE-9A40-BACE11E1B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583" y="295277"/>
            <a:ext cx="751412" cy="7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E614-3DB7-4AE9-A593-5294605C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76518-15F7-459D-91C2-5F77E631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4BF1-CD50-4C31-8B0D-F2E7C08D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F13A-9167-419B-B1D8-D677A58F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2A72A-6C8E-49F5-B6F9-88B4BF44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and Content w Acc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60401" y="1826423"/>
            <a:ext cx="10604500" cy="401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0119"/>
            <a:ext cx="10604502" cy="960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80985"/>
            <a:fld id="{77E42F99-047F-453F-A85C-58D0648A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09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1" y="1399006"/>
            <a:ext cx="10593844" cy="314327"/>
          </a:xfrm>
        </p:spPr>
        <p:txBody>
          <a:bodyPr anchor="b" anchorCtr="0"/>
          <a:lstStyle>
            <a:lvl1pPr marL="0" indent="0">
              <a:buNone/>
              <a:defRPr sz="2133">
                <a:latin typeface="+mj-lt"/>
              </a:defRPr>
            </a:lvl1pPr>
          </a:lstStyle>
          <a:p>
            <a:pPr lvl="0"/>
            <a:r>
              <a:rPr lang="en-US" dirty="0"/>
              <a:t>Edit Master subtitle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660064" y="1165758"/>
            <a:ext cx="1846263" cy="0"/>
          </a:xfrm>
          <a:prstGeom prst="line">
            <a:avLst/>
          </a:prstGeom>
          <a:ln w="444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91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109538" y="109540"/>
            <a:ext cx="11972925" cy="6638924"/>
          </a:xfrm>
          <a:custGeom>
            <a:avLst/>
            <a:gdLst>
              <a:gd name="connsiteX0" fmla="*/ 192295 w 8979694"/>
              <a:gd name="connsiteY0" fmla="*/ 103774 h 4979193"/>
              <a:gd name="connsiteX1" fmla="*/ 100727 w 8979694"/>
              <a:gd name="connsiteY1" fmla="*/ 195342 h 4979193"/>
              <a:gd name="connsiteX2" fmla="*/ 100727 w 8979694"/>
              <a:gd name="connsiteY2" fmla="*/ 4783850 h 4979193"/>
              <a:gd name="connsiteX3" fmla="*/ 192295 w 8979694"/>
              <a:gd name="connsiteY3" fmla="*/ 4875418 h 4979193"/>
              <a:gd name="connsiteX4" fmla="*/ 8787399 w 8979694"/>
              <a:gd name="connsiteY4" fmla="*/ 4875418 h 4979193"/>
              <a:gd name="connsiteX5" fmla="*/ 8878967 w 8979694"/>
              <a:gd name="connsiteY5" fmla="*/ 4783850 h 4979193"/>
              <a:gd name="connsiteX6" fmla="*/ 8878967 w 8979694"/>
              <a:gd name="connsiteY6" fmla="*/ 195342 h 4979193"/>
              <a:gd name="connsiteX7" fmla="*/ 8787399 w 8979694"/>
              <a:gd name="connsiteY7" fmla="*/ 103774 h 4979193"/>
              <a:gd name="connsiteX8" fmla="*/ 155650 w 8979694"/>
              <a:gd name="connsiteY8" fmla="*/ 0 h 4979193"/>
              <a:gd name="connsiteX9" fmla="*/ 8824044 w 8979694"/>
              <a:gd name="connsiteY9" fmla="*/ 0 h 4979193"/>
              <a:gd name="connsiteX10" fmla="*/ 8979694 w 8979694"/>
              <a:gd name="connsiteY10" fmla="*/ 155650 h 4979193"/>
              <a:gd name="connsiteX11" fmla="*/ 8979694 w 8979694"/>
              <a:gd name="connsiteY11" fmla="*/ 4823543 h 4979193"/>
              <a:gd name="connsiteX12" fmla="*/ 8824044 w 8979694"/>
              <a:gd name="connsiteY12" fmla="*/ 4979193 h 4979193"/>
              <a:gd name="connsiteX13" fmla="*/ 155650 w 8979694"/>
              <a:gd name="connsiteY13" fmla="*/ 4979193 h 4979193"/>
              <a:gd name="connsiteX14" fmla="*/ 0 w 8979694"/>
              <a:gd name="connsiteY14" fmla="*/ 4823543 h 4979193"/>
              <a:gd name="connsiteX15" fmla="*/ 0 w 8979694"/>
              <a:gd name="connsiteY15" fmla="*/ 155650 h 4979193"/>
              <a:gd name="connsiteX16" fmla="*/ 155650 w 8979694"/>
              <a:gd name="connsiteY16" fmla="*/ 0 h 497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79694" h="4979193">
                <a:moveTo>
                  <a:pt x="192295" y="103774"/>
                </a:moveTo>
                <a:cubicBezTo>
                  <a:pt x="141723" y="103774"/>
                  <a:pt x="100727" y="144770"/>
                  <a:pt x="100727" y="195342"/>
                </a:cubicBezTo>
                <a:lnTo>
                  <a:pt x="100727" y="4783850"/>
                </a:lnTo>
                <a:cubicBezTo>
                  <a:pt x="100727" y="4834422"/>
                  <a:pt x="141723" y="4875418"/>
                  <a:pt x="192295" y="4875418"/>
                </a:cubicBezTo>
                <a:lnTo>
                  <a:pt x="8787399" y="4875418"/>
                </a:lnTo>
                <a:cubicBezTo>
                  <a:pt x="8837971" y="4875418"/>
                  <a:pt x="8878967" y="4834422"/>
                  <a:pt x="8878967" y="4783850"/>
                </a:cubicBezTo>
                <a:lnTo>
                  <a:pt x="8878967" y="195342"/>
                </a:lnTo>
                <a:cubicBezTo>
                  <a:pt x="8878967" y="144770"/>
                  <a:pt x="8837971" y="103774"/>
                  <a:pt x="8787399" y="103774"/>
                </a:cubicBezTo>
                <a:close/>
                <a:moveTo>
                  <a:pt x="155650" y="0"/>
                </a:moveTo>
                <a:lnTo>
                  <a:pt x="8824044" y="0"/>
                </a:lnTo>
                <a:cubicBezTo>
                  <a:pt x="8910007" y="0"/>
                  <a:pt x="8979694" y="69687"/>
                  <a:pt x="8979694" y="155650"/>
                </a:cubicBezTo>
                <a:lnTo>
                  <a:pt x="8979694" y="4823543"/>
                </a:lnTo>
                <a:cubicBezTo>
                  <a:pt x="8979694" y="4909506"/>
                  <a:pt x="8910007" y="4979193"/>
                  <a:pt x="8824044" y="4979193"/>
                </a:cubicBezTo>
                <a:lnTo>
                  <a:pt x="155650" y="4979193"/>
                </a:lnTo>
                <a:cubicBezTo>
                  <a:pt x="69687" y="4979193"/>
                  <a:pt x="0" y="4909506"/>
                  <a:pt x="0" y="4823543"/>
                </a:cubicBezTo>
                <a:lnTo>
                  <a:pt x="0" y="155650"/>
                </a:lnTo>
                <a:cubicBezTo>
                  <a:pt x="0" y="69687"/>
                  <a:pt x="69687" y="0"/>
                  <a:pt x="1556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M Global Sans Semi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457452"/>
            <a:ext cx="10515600" cy="2050152"/>
          </a:xfrm>
        </p:spPr>
        <p:txBody>
          <a:bodyPr anchor="ctr" anchorCtr="0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752976"/>
            <a:ext cx="10515600" cy="5334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380985"/>
            <a:fld id="{77E42F99-047F-453F-A85C-58D0648A1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09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C1FBD-94EF-084E-AE5F-56E52A4101DA}"/>
              </a:ext>
            </a:extLst>
          </p:cNvPr>
          <p:cNvSpPr/>
          <p:nvPr userDrawn="1"/>
        </p:nvSpPr>
        <p:spPr>
          <a:xfrm>
            <a:off x="10890271" y="334684"/>
            <a:ext cx="1018241" cy="848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M Global Sans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5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2102-C77A-4575-A386-CE8F51CC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4A3F-0C72-41FC-86DC-611A26088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8C6ED-24F8-437B-AD90-DC92A6A3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D7B64-E7BD-428B-BD95-94CEB585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BB374-2719-4B94-8256-1FC09A06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B2F4A-5D86-4153-A859-A4494F0A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6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A759-CEEB-49C7-9D6C-5B564FF8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09CF9-2316-4343-9D86-D13433AA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2FB09-7808-4A94-93D4-BEF91E3B2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D46E7-97E7-4151-97B8-0440AADD7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A7336-FD96-4C10-9C7A-F74E67997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6209A-0553-48C3-AEF0-7B7CAF6C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58954-1CDE-495E-AB8D-896E3201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3569E-373F-43CA-AD78-6B8522A7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69DA-45C1-4411-9185-599F0CB5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B4BA7-429D-46D2-BAEB-82E1D2CA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F1E9-063C-4774-B3CD-DBDE68EC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B4F70-2ADF-468C-900A-4723DC54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63AD8-F1EE-4D7A-94BA-13260AA5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CE0F0-3C99-4CEF-9E99-5A34AAA4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03781-76BA-474F-BD28-25E60190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20F6-E83B-4E57-9557-B8E999E1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903E-4F50-4774-8679-5A0D4427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7C829-2825-45FD-AE46-32BBB2678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84FEF-E6A3-4FE2-8A3F-A48291C3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70F3F-1860-4C7A-93C0-F1DB50CC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D1F88-22A3-4485-B4A1-EEA79623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27DE-1A94-4B94-8CFF-B3410131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F5F28-30DC-4885-90EA-2DB346A03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D552A-8454-4F61-ACDA-03BDDA8A5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CF7EB-A256-4E21-81DF-7810E08A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BD032-53B6-44CA-8791-352B7672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F218E-2EF7-464A-B718-64A54E9E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F0CA6-6B3D-4D44-8386-1D751F8D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58ABD-5A44-40EC-8ABE-3AEF77497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19A7A-895F-43E8-97A0-10DB62213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873F-67B1-48F7-AD2B-D157733660F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7CD3B-47A5-4656-B678-9C9545071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2AB8D-249E-4D67-B8DF-328ABA57B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9E51-A306-447D-A544-523DF78E6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762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114300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OneTeamSpirit_Logo_Lg.svg">
            <a:extLst>
              <a:ext uri="{FF2B5EF4-FFF2-40B4-BE49-F238E27FC236}">
                <a16:creationId xmlns:a16="http://schemas.microsoft.com/office/drawing/2014/main" id="{BA0619FD-A3F6-44DD-AF21-0A82270ADB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0999" y="5823878"/>
            <a:ext cx="1752600" cy="759802"/>
            <a:chOff x="1584644" y="1292403"/>
            <a:chExt cx="11664863" cy="5057049"/>
          </a:xfrm>
        </p:grpSpPr>
        <p:grpSp>
          <p:nvGrpSpPr>
            <p:cNvPr id="14" name="OneTeamSpirit_Text_Lg">
              <a:extLst>
                <a:ext uri="{FF2B5EF4-FFF2-40B4-BE49-F238E27FC236}">
                  <a16:creationId xmlns:a16="http://schemas.microsoft.com/office/drawing/2014/main" id="{8EE362EF-5D27-41E5-A427-C8CC796B1F35}"/>
                </a:ext>
              </a:extLst>
            </p:cNvPr>
            <p:cNvGrpSpPr/>
            <p:nvPr/>
          </p:nvGrpSpPr>
          <p:grpSpPr>
            <a:xfrm>
              <a:off x="5368557" y="5127293"/>
              <a:ext cx="7880950" cy="1222159"/>
              <a:chOff x="5368557" y="5127293"/>
              <a:chExt cx="7880950" cy="1222159"/>
            </a:xfrm>
          </p:grpSpPr>
          <p:sp>
            <p:nvSpPr>
              <p:cNvPr id="19" name="Manufactring">
                <a:extLst>
                  <a:ext uri="{FF2B5EF4-FFF2-40B4-BE49-F238E27FC236}">
                    <a16:creationId xmlns:a16="http://schemas.microsoft.com/office/drawing/2014/main" id="{6D26DDF4-C767-413C-8D14-C40A19F62FFE}"/>
                  </a:ext>
                </a:extLst>
              </p:cNvPr>
              <p:cNvSpPr/>
              <p:nvPr/>
            </p:nvSpPr>
            <p:spPr>
              <a:xfrm>
                <a:off x="5368557" y="5127293"/>
                <a:ext cx="5134222" cy="497019"/>
              </a:xfrm>
              <a:custGeom>
                <a:avLst/>
                <a:gdLst>
                  <a:gd name="connsiteX0" fmla="*/ 2270999 w 5134222"/>
                  <a:gd name="connsiteY0" fmla="*/ 229393 h 497019"/>
                  <a:gd name="connsiteX1" fmla="*/ 2228943 w 5134222"/>
                  <a:gd name="connsiteY1" fmla="*/ 323699 h 497019"/>
                  <a:gd name="connsiteX2" fmla="*/ 2311780 w 5134222"/>
                  <a:gd name="connsiteY2" fmla="*/ 324974 h 497019"/>
                  <a:gd name="connsiteX3" fmla="*/ 703475 w 5134222"/>
                  <a:gd name="connsiteY3" fmla="*/ 219199 h 497019"/>
                  <a:gd name="connsiteX4" fmla="*/ 661419 w 5134222"/>
                  <a:gd name="connsiteY4" fmla="*/ 313505 h 497019"/>
                  <a:gd name="connsiteX5" fmla="*/ 744256 w 5134222"/>
                  <a:gd name="connsiteY5" fmla="*/ 314779 h 497019"/>
                  <a:gd name="connsiteX6" fmla="*/ 3801565 w 5134222"/>
                  <a:gd name="connsiteY6" fmla="*/ 123618 h 497019"/>
                  <a:gd name="connsiteX7" fmla="*/ 3800291 w 5134222"/>
                  <a:gd name="connsiteY7" fmla="*/ 247236 h 497019"/>
                  <a:gd name="connsiteX8" fmla="*/ 3834700 w 5134222"/>
                  <a:gd name="connsiteY8" fmla="*/ 247236 h 497019"/>
                  <a:gd name="connsiteX9" fmla="*/ 3865285 w 5134222"/>
                  <a:gd name="connsiteY9" fmla="*/ 247236 h 497019"/>
                  <a:gd name="connsiteX10" fmla="*/ 3926458 w 5134222"/>
                  <a:gd name="connsiteY10" fmla="*/ 184790 h 497019"/>
                  <a:gd name="connsiteX11" fmla="*/ 3908616 w 5134222"/>
                  <a:gd name="connsiteY11" fmla="*/ 141460 h 497019"/>
                  <a:gd name="connsiteX12" fmla="*/ 3852541 w 5134222"/>
                  <a:gd name="connsiteY12" fmla="*/ 123618 h 497019"/>
                  <a:gd name="connsiteX13" fmla="*/ 4910301 w 5134222"/>
                  <a:gd name="connsiteY13" fmla="*/ 38232 h 497019"/>
                  <a:gd name="connsiteX14" fmla="*/ 5070877 w 5134222"/>
                  <a:gd name="connsiteY14" fmla="*/ 105776 h 497019"/>
                  <a:gd name="connsiteX15" fmla="*/ 5005882 w 5134222"/>
                  <a:gd name="connsiteY15" fmla="*/ 169496 h 497019"/>
                  <a:gd name="connsiteX16" fmla="*/ 4910301 w 5134222"/>
                  <a:gd name="connsiteY16" fmla="*/ 128716 h 497019"/>
                  <a:gd name="connsiteX17" fmla="*/ 4813446 w 5134222"/>
                  <a:gd name="connsiteY17" fmla="*/ 168222 h 497019"/>
                  <a:gd name="connsiteX18" fmla="*/ 4772665 w 5134222"/>
                  <a:gd name="connsiteY18" fmla="*/ 265077 h 497019"/>
                  <a:gd name="connsiteX19" fmla="*/ 4812172 w 5134222"/>
                  <a:gd name="connsiteY19" fmla="*/ 361932 h 497019"/>
                  <a:gd name="connsiteX20" fmla="*/ 4907753 w 5134222"/>
                  <a:gd name="connsiteY20" fmla="*/ 402714 h 497019"/>
                  <a:gd name="connsiteX21" fmla="*/ 5031370 w 5134222"/>
                  <a:gd name="connsiteY21" fmla="*/ 324975 h 497019"/>
                  <a:gd name="connsiteX22" fmla="*/ 4902655 w 5134222"/>
                  <a:gd name="connsiteY22" fmla="*/ 323700 h 497019"/>
                  <a:gd name="connsiteX23" fmla="*/ 4902655 w 5134222"/>
                  <a:gd name="connsiteY23" fmla="*/ 237040 h 497019"/>
                  <a:gd name="connsiteX24" fmla="*/ 5133323 w 5134222"/>
                  <a:gd name="connsiteY24" fmla="*/ 238315 h 497019"/>
                  <a:gd name="connsiteX25" fmla="*/ 5067054 w 5134222"/>
                  <a:gd name="connsiteY25" fmla="*/ 426927 h 497019"/>
                  <a:gd name="connsiteX26" fmla="*/ 4905204 w 5134222"/>
                  <a:gd name="connsiteY26" fmla="*/ 491922 h 497019"/>
                  <a:gd name="connsiteX27" fmla="*/ 4744628 w 5134222"/>
                  <a:gd name="connsiteY27" fmla="*/ 424378 h 497019"/>
                  <a:gd name="connsiteX28" fmla="*/ 4678359 w 5134222"/>
                  <a:gd name="connsiteY28" fmla="*/ 262529 h 497019"/>
                  <a:gd name="connsiteX29" fmla="*/ 4745903 w 5134222"/>
                  <a:gd name="connsiteY29" fmla="*/ 101953 h 497019"/>
                  <a:gd name="connsiteX30" fmla="*/ 4910301 w 5134222"/>
                  <a:gd name="connsiteY30" fmla="*/ 38232 h 497019"/>
                  <a:gd name="connsiteX31" fmla="*/ 4099777 w 5134222"/>
                  <a:gd name="connsiteY31" fmla="*/ 35683 h 497019"/>
                  <a:gd name="connsiteX32" fmla="*/ 4190260 w 5134222"/>
                  <a:gd name="connsiteY32" fmla="*/ 35683 h 497019"/>
                  <a:gd name="connsiteX33" fmla="*/ 4187712 w 5134222"/>
                  <a:gd name="connsiteY33" fmla="*/ 485550 h 497019"/>
                  <a:gd name="connsiteX34" fmla="*/ 4097228 w 5134222"/>
                  <a:gd name="connsiteY34" fmla="*/ 485550 h 497019"/>
                  <a:gd name="connsiteX35" fmla="*/ 3712356 w 5134222"/>
                  <a:gd name="connsiteY35" fmla="*/ 33135 h 497019"/>
                  <a:gd name="connsiteX36" fmla="*/ 3858913 w 5134222"/>
                  <a:gd name="connsiteY36" fmla="*/ 34409 h 497019"/>
                  <a:gd name="connsiteX37" fmla="*/ 3976159 w 5134222"/>
                  <a:gd name="connsiteY37" fmla="*/ 80288 h 497019"/>
                  <a:gd name="connsiteX38" fmla="*/ 4019489 w 5134222"/>
                  <a:gd name="connsiteY38" fmla="*/ 182241 h 497019"/>
                  <a:gd name="connsiteX39" fmla="*/ 4019489 w 5134222"/>
                  <a:gd name="connsiteY39" fmla="*/ 193711 h 497019"/>
                  <a:gd name="connsiteX40" fmla="*/ 3990178 w 5134222"/>
                  <a:gd name="connsiteY40" fmla="*/ 279096 h 497019"/>
                  <a:gd name="connsiteX41" fmla="*/ 3936653 w 5134222"/>
                  <a:gd name="connsiteY41" fmla="*/ 319877 h 497019"/>
                  <a:gd name="connsiteX42" fmla="*/ 4039880 w 5134222"/>
                  <a:gd name="connsiteY42" fmla="*/ 483001 h 497019"/>
                  <a:gd name="connsiteX43" fmla="*/ 3929006 w 5134222"/>
                  <a:gd name="connsiteY43" fmla="*/ 481727 h 497019"/>
                  <a:gd name="connsiteX44" fmla="*/ 3801565 w 5134222"/>
                  <a:gd name="connsiteY44" fmla="*/ 281645 h 497019"/>
                  <a:gd name="connsiteX45" fmla="*/ 3800291 w 5134222"/>
                  <a:gd name="connsiteY45" fmla="*/ 480453 h 497019"/>
                  <a:gd name="connsiteX46" fmla="*/ 3709808 w 5134222"/>
                  <a:gd name="connsiteY46" fmla="*/ 480453 h 497019"/>
                  <a:gd name="connsiteX47" fmla="*/ 3273959 w 5134222"/>
                  <a:gd name="connsiteY47" fmla="*/ 31860 h 497019"/>
                  <a:gd name="connsiteX48" fmla="*/ 3364442 w 5134222"/>
                  <a:gd name="connsiteY48" fmla="*/ 31860 h 497019"/>
                  <a:gd name="connsiteX49" fmla="*/ 3363168 w 5134222"/>
                  <a:gd name="connsiteY49" fmla="*/ 303309 h 497019"/>
                  <a:gd name="connsiteX50" fmla="*/ 3453650 w 5134222"/>
                  <a:gd name="connsiteY50" fmla="*/ 393792 h 497019"/>
                  <a:gd name="connsiteX51" fmla="*/ 3545408 w 5134222"/>
                  <a:gd name="connsiteY51" fmla="*/ 304584 h 497019"/>
                  <a:gd name="connsiteX52" fmla="*/ 3546682 w 5134222"/>
                  <a:gd name="connsiteY52" fmla="*/ 33134 h 497019"/>
                  <a:gd name="connsiteX53" fmla="*/ 3637166 w 5134222"/>
                  <a:gd name="connsiteY53" fmla="*/ 33134 h 497019"/>
                  <a:gd name="connsiteX54" fmla="*/ 3635891 w 5134222"/>
                  <a:gd name="connsiteY54" fmla="*/ 305858 h 497019"/>
                  <a:gd name="connsiteX55" fmla="*/ 3582366 w 5134222"/>
                  <a:gd name="connsiteY55" fmla="*/ 434574 h 497019"/>
                  <a:gd name="connsiteX56" fmla="*/ 3453650 w 5134222"/>
                  <a:gd name="connsiteY56" fmla="*/ 486824 h 497019"/>
                  <a:gd name="connsiteX57" fmla="*/ 3324935 w 5134222"/>
                  <a:gd name="connsiteY57" fmla="*/ 433299 h 497019"/>
                  <a:gd name="connsiteX58" fmla="*/ 3272684 w 5134222"/>
                  <a:gd name="connsiteY58" fmla="*/ 304584 h 497019"/>
                  <a:gd name="connsiteX59" fmla="*/ 2905655 w 5134222"/>
                  <a:gd name="connsiteY59" fmla="*/ 28037 h 497019"/>
                  <a:gd name="connsiteX60" fmla="*/ 3217885 w 5134222"/>
                  <a:gd name="connsiteY60" fmla="*/ 30586 h 497019"/>
                  <a:gd name="connsiteX61" fmla="*/ 3217885 w 5134222"/>
                  <a:gd name="connsiteY61" fmla="*/ 119794 h 497019"/>
                  <a:gd name="connsiteX62" fmla="*/ 3107012 w 5134222"/>
                  <a:gd name="connsiteY62" fmla="*/ 118520 h 497019"/>
                  <a:gd name="connsiteX63" fmla="*/ 3104463 w 5134222"/>
                  <a:gd name="connsiteY63" fmla="*/ 477903 h 497019"/>
                  <a:gd name="connsiteX64" fmla="*/ 3013980 w 5134222"/>
                  <a:gd name="connsiteY64" fmla="*/ 477903 h 497019"/>
                  <a:gd name="connsiteX65" fmla="*/ 3016529 w 5134222"/>
                  <a:gd name="connsiteY65" fmla="*/ 118520 h 497019"/>
                  <a:gd name="connsiteX66" fmla="*/ 2905655 w 5134222"/>
                  <a:gd name="connsiteY66" fmla="*/ 117246 h 497019"/>
                  <a:gd name="connsiteX67" fmla="*/ 4264176 w 5134222"/>
                  <a:gd name="connsiteY67" fmla="*/ 26762 h 497019"/>
                  <a:gd name="connsiteX68" fmla="*/ 4533076 w 5134222"/>
                  <a:gd name="connsiteY68" fmla="*/ 286742 h 497019"/>
                  <a:gd name="connsiteX69" fmla="*/ 4534350 w 5134222"/>
                  <a:gd name="connsiteY69" fmla="*/ 36957 h 497019"/>
                  <a:gd name="connsiteX70" fmla="*/ 4624834 w 5134222"/>
                  <a:gd name="connsiteY70" fmla="*/ 36957 h 497019"/>
                  <a:gd name="connsiteX71" fmla="*/ 4622285 w 5134222"/>
                  <a:gd name="connsiteY71" fmla="*/ 497019 h 497019"/>
                  <a:gd name="connsiteX72" fmla="*/ 4353385 w 5134222"/>
                  <a:gd name="connsiteY72" fmla="*/ 237040 h 497019"/>
                  <a:gd name="connsiteX73" fmla="*/ 4352110 w 5134222"/>
                  <a:gd name="connsiteY73" fmla="*/ 486824 h 497019"/>
                  <a:gd name="connsiteX74" fmla="*/ 4261627 w 5134222"/>
                  <a:gd name="connsiteY74" fmla="*/ 486824 h 497019"/>
                  <a:gd name="connsiteX75" fmla="*/ 2703024 w 5134222"/>
                  <a:gd name="connsiteY75" fmla="*/ 22939 h 497019"/>
                  <a:gd name="connsiteX76" fmla="*/ 2703024 w 5134222"/>
                  <a:gd name="connsiteY76" fmla="*/ 24213 h 497019"/>
                  <a:gd name="connsiteX77" fmla="*/ 2864873 w 5134222"/>
                  <a:gd name="connsiteY77" fmla="*/ 91757 h 497019"/>
                  <a:gd name="connsiteX78" fmla="*/ 2799879 w 5134222"/>
                  <a:gd name="connsiteY78" fmla="*/ 155478 h 497019"/>
                  <a:gd name="connsiteX79" fmla="*/ 2703024 w 5134222"/>
                  <a:gd name="connsiteY79" fmla="*/ 114697 h 497019"/>
                  <a:gd name="connsiteX80" fmla="*/ 2606168 w 5134222"/>
                  <a:gd name="connsiteY80" fmla="*/ 154203 h 497019"/>
                  <a:gd name="connsiteX81" fmla="*/ 2565387 w 5134222"/>
                  <a:gd name="connsiteY81" fmla="*/ 251059 h 497019"/>
                  <a:gd name="connsiteX82" fmla="*/ 2604894 w 5134222"/>
                  <a:gd name="connsiteY82" fmla="*/ 347913 h 497019"/>
                  <a:gd name="connsiteX83" fmla="*/ 2700475 w 5134222"/>
                  <a:gd name="connsiteY83" fmla="*/ 388695 h 497019"/>
                  <a:gd name="connsiteX84" fmla="*/ 2797330 w 5134222"/>
                  <a:gd name="connsiteY84" fmla="*/ 349188 h 497019"/>
                  <a:gd name="connsiteX85" fmla="*/ 2861050 w 5134222"/>
                  <a:gd name="connsiteY85" fmla="*/ 414183 h 497019"/>
                  <a:gd name="connsiteX86" fmla="*/ 2700475 w 5134222"/>
                  <a:gd name="connsiteY86" fmla="*/ 479178 h 497019"/>
                  <a:gd name="connsiteX87" fmla="*/ 2539899 w 5134222"/>
                  <a:gd name="connsiteY87" fmla="*/ 411634 h 497019"/>
                  <a:gd name="connsiteX88" fmla="*/ 2473630 w 5134222"/>
                  <a:gd name="connsiteY88" fmla="*/ 249784 h 497019"/>
                  <a:gd name="connsiteX89" fmla="*/ 2541174 w 5134222"/>
                  <a:gd name="connsiteY89" fmla="*/ 89208 h 497019"/>
                  <a:gd name="connsiteX90" fmla="*/ 2703024 w 5134222"/>
                  <a:gd name="connsiteY90" fmla="*/ 22939 h 497019"/>
                  <a:gd name="connsiteX91" fmla="*/ 1841522 w 5134222"/>
                  <a:gd name="connsiteY91" fmla="*/ 21665 h 497019"/>
                  <a:gd name="connsiteX92" fmla="*/ 2111697 w 5134222"/>
                  <a:gd name="connsiteY92" fmla="*/ 21665 h 497019"/>
                  <a:gd name="connsiteX93" fmla="*/ 2111697 w 5134222"/>
                  <a:gd name="connsiteY93" fmla="*/ 112148 h 497019"/>
                  <a:gd name="connsiteX94" fmla="*/ 1930731 w 5134222"/>
                  <a:gd name="connsiteY94" fmla="*/ 110874 h 497019"/>
                  <a:gd name="connsiteX95" fmla="*/ 1930731 w 5134222"/>
                  <a:gd name="connsiteY95" fmla="*/ 201356 h 497019"/>
                  <a:gd name="connsiteX96" fmla="*/ 2065819 w 5134222"/>
                  <a:gd name="connsiteY96" fmla="*/ 202631 h 497019"/>
                  <a:gd name="connsiteX97" fmla="*/ 2065819 w 5134222"/>
                  <a:gd name="connsiteY97" fmla="*/ 293114 h 497019"/>
                  <a:gd name="connsiteX98" fmla="*/ 1930731 w 5134222"/>
                  <a:gd name="connsiteY98" fmla="*/ 291840 h 497019"/>
                  <a:gd name="connsiteX99" fmla="*/ 1929457 w 5134222"/>
                  <a:gd name="connsiteY99" fmla="*/ 472806 h 497019"/>
                  <a:gd name="connsiteX100" fmla="*/ 1838973 w 5134222"/>
                  <a:gd name="connsiteY100" fmla="*/ 472806 h 497019"/>
                  <a:gd name="connsiteX101" fmla="*/ 1401851 w 5134222"/>
                  <a:gd name="connsiteY101" fmla="*/ 19116 h 497019"/>
                  <a:gd name="connsiteX102" fmla="*/ 1492335 w 5134222"/>
                  <a:gd name="connsiteY102" fmla="*/ 19116 h 497019"/>
                  <a:gd name="connsiteX103" fmla="*/ 1491060 w 5134222"/>
                  <a:gd name="connsiteY103" fmla="*/ 290565 h 497019"/>
                  <a:gd name="connsiteX104" fmla="*/ 1581543 w 5134222"/>
                  <a:gd name="connsiteY104" fmla="*/ 381048 h 497019"/>
                  <a:gd name="connsiteX105" fmla="*/ 1673300 w 5134222"/>
                  <a:gd name="connsiteY105" fmla="*/ 291840 h 497019"/>
                  <a:gd name="connsiteX106" fmla="*/ 1674575 w 5134222"/>
                  <a:gd name="connsiteY106" fmla="*/ 20390 h 497019"/>
                  <a:gd name="connsiteX107" fmla="*/ 1765058 w 5134222"/>
                  <a:gd name="connsiteY107" fmla="*/ 20390 h 497019"/>
                  <a:gd name="connsiteX108" fmla="*/ 1763784 w 5134222"/>
                  <a:gd name="connsiteY108" fmla="*/ 293114 h 497019"/>
                  <a:gd name="connsiteX109" fmla="*/ 1710258 w 5134222"/>
                  <a:gd name="connsiteY109" fmla="*/ 421830 h 497019"/>
                  <a:gd name="connsiteX110" fmla="*/ 1581543 w 5134222"/>
                  <a:gd name="connsiteY110" fmla="*/ 474080 h 497019"/>
                  <a:gd name="connsiteX111" fmla="*/ 1452827 w 5134222"/>
                  <a:gd name="connsiteY111" fmla="*/ 420555 h 497019"/>
                  <a:gd name="connsiteX112" fmla="*/ 1400577 w 5134222"/>
                  <a:gd name="connsiteY112" fmla="*/ 291840 h 497019"/>
                  <a:gd name="connsiteX113" fmla="*/ 2272273 w 5134222"/>
                  <a:gd name="connsiteY113" fmla="*/ 14018 h 497019"/>
                  <a:gd name="connsiteX114" fmla="*/ 2474904 w 5134222"/>
                  <a:gd name="connsiteY114" fmla="*/ 474080 h 497019"/>
                  <a:gd name="connsiteX115" fmla="*/ 2376774 w 5134222"/>
                  <a:gd name="connsiteY115" fmla="*/ 472806 h 497019"/>
                  <a:gd name="connsiteX116" fmla="*/ 2347463 w 5134222"/>
                  <a:gd name="connsiteY116" fmla="*/ 403987 h 497019"/>
                  <a:gd name="connsiteX117" fmla="*/ 2193260 w 5134222"/>
                  <a:gd name="connsiteY117" fmla="*/ 402713 h 497019"/>
                  <a:gd name="connsiteX118" fmla="*/ 2162674 w 5134222"/>
                  <a:gd name="connsiteY118" fmla="*/ 470257 h 497019"/>
                  <a:gd name="connsiteX119" fmla="*/ 2064544 w 5134222"/>
                  <a:gd name="connsiteY119" fmla="*/ 468982 h 497019"/>
                  <a:gd name="connsiteX120" fmla="*/ 967278 w 5134222"/>
                  <a:gd name="connsiteY120" fmla="*/ 5097 h 497019"/>
                  <a:gd name="connsiteX121" fmla="*/ 1236178 w 5134222"/>
                  <a:gd name="connsiteY121" fmla="*/ 265077 h 497019"/>
                  <a:gd name="connsiteX122" fmla="*/ 1237453 w 5134222"/>
                  <a:gd name="connsiteY122" fmla="*/ 15293 h 497019"/>
                  <a:gd name="connsiteX123" fmla="*/ 1327936 w 5134222"/>
                  <a:gd name="connsiteY123" fmla="*/ 15293 h 497019"/>
                  <a:gd name="connsiteX124" fmla="*/ 1325387 w 5134222"/>
                  <a:gd name="connsiteY124" fmla="*/ 475354 h 497019"/>
                  <a:gd name="connsiteX125" fmla="*/ 1056487 w 5134222"/>
                  <a:gd name="connsiteY125" fmla="*/ 215375 h 497019"/>
                  <a:gd name="connsiteX126" fmla="*/ 1055212 w 5134222"/>
                  <a:gd name="connsiteY126" fmla="*/ 465159 h 497019"/>
                  <a:gd name="connsiteX127" fmla="*/ 964729 w 5134222"/>
                  <a:gd name="connsiteY127" fmla="*/ 465159 h 497019"/>
                  <a:gd name="connsiteX128" fmla="*/ 704749 w 5134222"/>
                  <a:gd name="connsiteY128" fmla="*/ 3823 h 497019"/>
                  <a:gd name="connsiteX129" fmla="*/ 907380 w 5134222"/>
                  <a:gd name="connsiteY129" fmla="*/ 463885 h 497019"/>
                  <a:gd name="connsiteX130" fmla="*/ 809250 w 5134222"/>
                  <a:gd name="connsiteY130" fmla="*/ 462611 h 497019"/>
                  <a:gd name="connsiteX131" fmla="*/ 779939 w 5134222"/>
                  <a:gd name="connsiteY131" fmla="*/ 393792 h 497019"/>
                  <a:gd name="connsiteX132" fmla="*/ 625735 w 5134222"/>
                  <a:gd name="connsiteY132" fmla="*/ 392518 h 497019"/>
                  <a:gd name="connsiteX133" fmla="*/ 595150 w 5134222"/>
                  <a:gd name="connsiteY133" fmla="*/ 460062 h 497019"/>
                  <a:gd name="connsiteX134" fmla="*/ 497020 w 5134222"/>
                  <a:gd name="connsiteY134" fmla="*/ 458787 h 497019"/>
                  <a:gd name="connsiteX135" fmla="*/ 2549 w 5134222"/>
                  <a:gd name="connsiteY135" fmla="*/ 0 h 497019"/>
                  <a:gd name="connsiteX136" fmla="*/ 221748 w 5134222"/>
                  <a:gd name="connsiteY136" fmla="*/ 302035 h 497019"/>
                  <a:gd name="connsiteX137" fmla="*/ 443495 w 5134222"/>
                  <a:gd name="connsiteY137" fmla="*/ 1274 h 497019"/>
                  <a:gd name="connsiteX138" fmla="*/ 440946 w 5134222"/>
                  <a:gd name="connsiteY138" fmla="*/ 461336 h 497019"/>
                  <a:gd name="connsiteX139" fmla="*/ 350463 w 5134222"/>
                  <a:gd name="connsiteY139" fmla="*/ 461336 h 497019"/>
                  <a:gd name="connsiteX140" fmla="*/ 351737 w 5134222"/>
                  <a:gd name="connsiteY140" fmla="*/ 275273 h 497019"/>
                  <a:gd name="connsiteX141" fmla="*/ 220473 w 5134222"/>
                  <a:gd name="connsiteY141" fmla="*/ 453690 h 497019"/>
                  <a:gd name="connsiteX142" fmla="*/ 91758 w 5134222"/>
                  <a:gd name="connsiteY142" fmla="*/ 273998 h 497019"/>
                  <a:gd name="connsiteX143" fmla="*/ 90483 w 5134222"/>
                  <a:gd name="connsiteY143" fmla="*/ 460062 h 497019"/>
                  <a:gd name="connsiteX144" fmla="*/ 0 w 5134222"/>
                  <a:gd name="connsiteY144" fmla="*/ 460062 h 49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5134222" h="497019">
                    <a:moveTo>
                      <a:pt x="2270999" y="229393"/>
                    </a:moveTo>
                    <a:lnTo>
                      <a:pt x="2228943" y="323699"/>
                    </a:lnTo>
                    <a:lnTo>
                      <a:pt x="2311780" y="324974"/>
                    </a:lnTo>
                    <a:close/>
                    <a:moveTo>
                      <a:pt x="703475" y="219199"/>
                    </a:moveTo>
                    <a:lnTo>
                      <a:pt x="661419" y="313505"/>
                    </a:lnTo>
                    <a:lnTo>
                      <a:pt x="744256" y="314779"/>
                    </a:lnTo>
                    <a:close/>
                    <a:moveTo>
                      <a:pt x="3801565" y="123618"/>
                    </a:moveTo>
                    <a:lnTo>
                      <a:pt x="3800291" y="247236"/>
                    </a:lnTo>
                    <a:lnTo>
                      <a:pt x="3834700" y="247236"/>
                    </a:lnTo>
                    <a:lnTo>
                      <a:pt x="3865285" y="247236"/>
                    </a:lnTo>
                    <a:cubicBezTo>
                      <a:pt x="3899695" y="248510"/>
                      <a:pt x="3926458" y="219199"/>
                      <a:pt x="3926458" y="184790"/>
                    </a:cubicBezTo>
                    <a:cubicBezTo>
                      <a:pt x="3926458" y="168223"/>
                      <a:pt x="3920086" y="154204"/>
                      <a:pt x="3908616" y="141460"/>
                    </a:cubicBezTo>
                    <a:cubicBezTo>
                      <a:pt x="3897146" y="129990"/>
                      <a:pt x="3874206" y="123618"/>
                      <a:pt x="3852541" y="123618"/>
                    </a:cubicBezTo>
                    <a:close/>
                    <a:moveTo>
                      <a:pt x="4910301" y="38232"/>
                    </a:moveTo>
                    <a:cubicBezTo>
                      <a:pt x="4979119" y="38232"/>
                      <a:pt x="5035194" y="70093"/>
                      <a:pt x="5070877" y="105776"/>
                    </a:cubicBezTo>
                    <a:lnTo>
                      <a:pt x="5005882" y="169496"/>
                    </a:lnTo>
                    <a:cubicBezTo>
                      <a:pt x="4979119" y="142734"/>
                      <a:pt x="4947259" y="128716"/>
                      <a:pt x="4910301" y="128716"/>
                    </a:cubicBezTo>
                    <a:cubicBezTo>
                      <a:pt x="4872069" y="128716"/>
                      <a:pt x="4840208" y="141460"/>
                      <a:pt x="4813446" y="168222"/>
                    </a:cubicBezTo>
                    <a:cubicBezTo>
                      <a:pt x="4786684" y="194985"/>
                      <a:pt x="4772665" y="226845"/>
                      <a:pt x="4772665" y="265077"/>
                    </a:cubicBezTo>
                    <a:cubicBezTo>
                      <a:pt x="4772665" y="303309"/>
                      <a:pt x="4785409" y="335170"/>
                      <a:pt x="4812172" y="361932"/>
                    </a:cubicBezTo>
                    <a:cubicBezTo>
                      <a:pt x="4838934" y="388695"/>
                      <a:pt x="4870795" y="402714"/>
                      <a:pt x="4907753" y="402714"/>
                    </a:cubicBezTo>
                    <a:cubicBezTo>
                      <a:pt x="4966375" y="402714"/>
                      <a:pt x="5010980" y="367030"/>
                      <a:pt x="5031370" y="324975"/>
                    </a:cubicBezTo>
                    <a:lnTo>
                      <a:pt x="4902655" y="323700"/>
                    </a:lnTo>
                    <a:lnTo>
                      <a:pt x="4902655" y="237040"/>
                    </a:lnTo>
                    <a:lnTo>
                      <a:pt x="5133323" y="238315"/>
                    </a:lnTo>
                    <a:cubicBezTo>
                      <a:pt x="5139695" y="322426"/>
                      <a:pt x="5111658" y="383598"/>
                      <a:pt x="5067054" y="426927"/>
                    </a:cubicBezTo>
                    <a:cubicBezTo>
                      <a:pt x="5022450" y="471532"/>
                      <a:pt x="4967649" y="493197"/>
                      <a:pt x="4905204" y="491922"/>
                    </a:cubicBezTo>
                    <a:cubicBezTo>
                      <a:pt x="4841483" y="491922"/>
                      <a:pt x="4787958" y="468983"/>
                      <a:pt x="4744628" y="424378"/>
                    </a:cubicBezTo>
                    <a:cubicBezTo>
                      <a:pt x="4700023" y="379774"/>
                      <a:pt x="4678359" y="326249"/>
                      <a:pt x="4678359" y="262529"/>
                    </a:cubicBezTo>
                    <a:cubicBezTo>
                      <a:pt x="4678359" y="200083"/>
                      <a:pt x="4701298" y="146557"/>
                      <a:pt x="4745903" y="101953"/>
                    </a:cubicBezTo>
                    <a:cubicBezTo>
                      <a:pt x="4793056" y="59898"/>
                      <a:pt x="4846580" y="36958"/>
                      <a:pt x="4910301" y="38232"/>
                    </a:cubicBezTo>
                    <a:close/>
                    <a:moveTo>
                      <a:pt x="4099777" y="35683"/>
                    </a:moveTo>
                    <a:lnTo>
                      <a:pt x="4190260" y="35683"/>
                    </a:lnTo>
                    <a:lnTo>
                      <a:pt x="4187712" y="485550"/>
                    </a:lnTo>
                    <a:lnTo>
                      <a:pt x="4097228" y="485550"/>
                    </a:lnTo>
                    <a:close/>
                    <a:moveTo>
                      <a:pt x="3712356" y="33135"/>
                    </a:moveTo>
                    <a:lnTo>
                      <a:pt x="3858913" y="34409"/>
                    </a:lnTo>
                    <a:cubicBezTo>
                      <a:pt x="3908616" y="34409"/>
                      <a:pt x="3949397" y="53526"/>
                      <a:pt x="3976159" y="80288"/>
                    </a:cubicBezTo>
                    <a:cubicBezTo>
                      <a:pt x="4002922" y="108325"/>
                      <a:pt x="4019489" y="132539"/>
                      <a:pt x="4019489" y="182241"/>
                    </a:cubicBezTo>
                    <a:lnTo>
                      <a:pt x="4019489" y="193711"/>
                    </a:lnTo>
                    <a:cubicBezTo>
                      <a:pt x="4019489" y="224296"/>
                      <a:pt x="4009294" y="252333"/>
                      <a:pt x="3990178" y="279096"/>
                    </a:cubicBezTo>
                    <a:cubicBezTo>
                      <a:pt x="3973610" y="300761"/>
                      <a:pt x="3962141" y="310956"/>
                      <a:pt x="3936653" y="319877"/>
                    </a:cubicBezTo>
                    <a:lnTo>
                      <a:pt x="4039880" y="483001"/>
                    </a:lnTo>
                    <a:lnTo>
                      <a:pt x="3929006" y="481727"/>
                    </a:lnTo>
                    <a:lnTo>
                      <a:pt x="3801565" y="281645"/>
                    </a:lnTo>
                    <a:lnTo>
                      <a:pt x="3800291" y="480453"/>
                    </a:lnTo>
                    <a:lnTo>
                      <a:pt x="3709808" y="480453"/>
                    </a:lnTo>
                    <a:close/>
                    <a:moveTo>
                      <a:pt x="3273959" y="31860"/>
                    </a:moveTo>
                    <a:lnTo>
                      <a:pt x="3364442" y="31860"/>
                    </a:lnTo>
                    <a:lnTo>
                      <a:pt x="3363168" y="303309"/>
                    </a:lnTo>
                    <a:cubicBezTo>
                      <a:pt x="3363168" y="351737"/>
                      <a:pt x="3403949" y="393792"/>
                      <a:pt x="3453650" y="393792"/>
                    </a:cubicBezTo>
                    <a:cubicBezTo>
                      <a:pt x="3503353" y="393792"/>
                      <a:pt x="3545408" y="353011"/>
                      <a:pt x="3545408" y="304584"/>
                    </a:cubicBezTo>
                    <a:lnTo>
                      <a:pt x="3546682" y="33134"/>
                    </a:lnTo>
                    <a:lnTo>
                      <a:pt x="3637166" y="33134"/>
                    </a:lnTo>
                    <a:lnTo>
                      <a:pt x="3635891" y="305858"/>
                    </a:lnTo>
                    <a:cubicBezTo>
                      <a:pt x="3635891" y="355560"/>
                      <a:pt x="3618050" y="398890"/>
                      <a:pt x="3582366" y="434574"/>
                    </a:cubicBezTo>
                    <a:cubicBezTo>
                      <a:pt x="3546682" y="470257"/>
                      <a:pt x="3503353" y="486824"/>
                      <a:pt x="3453650" y="486824"/>
                    </a:cubicBezTo>
                    <a:cubicBezTo>
                      <a:pt x="3402674" y="486824"/>
                      <a:pt x="3360619" y="468982"/>
                      <a:pt x="3324935" y="433299"/>
                    </a:cubicBezTo>
                    <a:cubicBezTo>
                      <a:pt x="3289252" y="397616"/>
                      <a:pt x="3272684" y="354286"/>
                      <a:pt x="3272684" y="304584"/>
                    </a:cubicBezTo>
                    <a:close/>
                    <a:moveTo>
                      <a:pt x="2905655" y="28037"/>
                    </a:moveTo>
                    <a:lnTo>
                      <a:pt x="3217885" y="30586"/>
                    </a:lnTo>
                    <a:lnTo>
                      <a:pt x="3217885" y="119794"/>
                    </a:lnTo>
                    <a:lnTo>
                      <a:pt x="3107012" y="118520"/>
                    </a:lnTo>
                    <a:lnTo>
                      <a:pt x="3104463" y="477903"/>
                    </a:lnTo>
                    <a:lnTo>
                      <a:pt x="3013980" y="477903"/>
                    </a:lnTo>
                    <a:lnTo>
                      <a:pt x="3016529" y="118520"/>
                    </a:lnTo>
                    <a:lnTo>
                      <a:pt x="2905655" y="117246"/>
                    </a:lnTo>
                    <a:close/>
                    <a:moveTo>
                      <a:pt x="4264176" y="26762"/>
                    </a:moveTo>
                    <a:lnTo>
                      <a:pt x="4533076" y="286742"/>
                    </a:lnTo>
                    <a:lnTo>
                      <a:pt x="4534350" y="36957"/>
                    </a:lnTo>
                    <a:lnTo>
                      <a:pt x="4624834" y="36957"/>
                    </a:lnTo>
                    <a:lnTo>
                      <a:pt x="4622285" y="497019"/>
                    </a:lnTo>
                    <a:lnTo>
                      <a:pt x="4353385" y="237040"/>
                    </a:lnTo>
                    <a:lnTo>
                      <a:pt x="4352110" y="486824"/>
                    </a:lnTo>
                    <a:lnTo>
                      <a:pt x="4261627" y="486824"/>
                    </a:lnTo>
                    <a:close/>
                    <a:moveTo>
                      <a:pt x="2703024" y="22939"/>
                    </a:moveTo>
                    <a:lnTo>
                      <a:pt x="2703024" y="24213"/>
                    </a:lnTo>
                    <a:cubicBezTo>
                      <a:pt x="2771841" y="24213"/>
                      <a:pt x="2827916" y="56074"/>
                      <a:pt x="2864873" y="91757"/>
                    </a:cubicBezTo>
                    <a:lnTo>
                      <a:pt x="2799879" y="155478"/>
                    </a:lnTo>
                    <a:cubicBezTo>
                      <a:pt x="2773116" y="128715"/>
                      <a:pt x="2741256" y="114697"/>
                      <a:pt x="2703024" y="114697"/>
                    </a:cubicBezTo>
                    <a:cubicBezTo>
                      <a:pt x="2664791" y="114697"/>
                      <a:pt x="2632931" y="127441"/>
                      <a:pt x="2606168" y="154203"/>
                    </a:cubicBezTo>
                    <a:cubicBezTo>
                      <a:pt x="2579406" y="180966"/>
                      <a:pt x="2565387" y="212826"/>
                      <a:pt x="2565387" y="251059"/>
                    </a:cubicBezTo>
                    <a:cubicBezTo>
                      <a:pt x="2565387" y="289291"/>
                      <a:pt x="2578131" y="321151"/>
                      <a:pt x="2604894" y="347913"/>
                    </a:cubicBezTo>
                    <a:cubicBezTo>
                      <a:pt x="2631656" y="374676"/>
                      <a:pt x="2663517" y="388695"/>
                      <a:pt x="2700475" y="388695"/>
                    </a:cubicBezTo>
                    <a:cubicBezTo>
                      <a:pt x="2738707" y="388695"/>
                      <a:pt x="2770567" y="375951"/>
                      <a:pt x="2797330" y="349188"/>
                    </a:cubicBezTo>
                    <a:lnTo>
                      <a:pt x="2861050" y="414183"/>
                    </a:lnTo>
                    <a:cubicBezTo>
                      <a:pt x="2826641" y="449866"/>
                      <a:pt x="2771841" y="479178"/>
                      <a:pt x="2700475" y="479178"/>
                    </a:cubicBezTo>
                    <a:cubicBezTo>
                      <a:pt x="2638028" y="479178"/>
                      <a:pt x="2584503" y="456238"/>
                      <a:pt x="2539899" y="411634"/>
                    </a:cubicBezTo>
                    <a:cubicBezTo>
                      <a:pt x="2495294" y="367030"/>
                      <a:pt x="2473630" y="312230"/>
                      <a:pt x="2473630" y="249784"/>
                    </a:cubicBezTo>
                    <a:cubicBezTo>
                      <a:pt x="2473630" y="187338"/>
                      <a:pt x="2496569" y="133813"/>
                      <a:pt x="2541174" y="89208"/>
                    </a:cubicBezTo>
                    <a:cubicBezTo>
                      <a:pt x="2585778" y="44604"/>
                      <a:pt x="2640577" y="22939"/>
                      <a:pt x="2703024" y="22939"/>
                    </a:cubicBezTo>
                    <a:close/>
                    <a:moveTo>
                      <a:pt x="1841522" y="21665"/>
                    </a:moveTo>
                    <a:lnTo>
                      <a:pt x="2111697" y="21665"/>
                    </a:lnTo>
                    <a:lnTo>
                      <a:pt x="2111697" y="112148"/>
                    </a:lnTo>
                    <a:lnTo>
                      <a:pt x="1930731" y="110874"/>
                    </a:lnTo>
                    <a:lnTo>
                      <a:pt x="1930731" y="201356"/>
                    </a:lnTo>
                    <a:lnTo>
                      <a:pt x="2065819" y="202631"/>
                    </a:lnTo>
                    <a:lnTo>
                      <a:pt x="2065819" y="293114"/>
                    </a:lnTo>
                    <a:lnTo>
                      <a:pt x="1930731" y="291840"/>
                    </a:lnTo>
                    <a:lnTo>
                      <a:pt x="1929457" y="472806"/>
                    </a:lnTo>
                    <a:lnTo>
                      <a:pt x="1838973" y="472806"/>
                    </a:lnTo>
                    <a:close/>
                    <a:moveTo>
                      <a:pt x="1401851" y="19116"/>
                    </a:moveTo>
                    <a:lnTo>
                      <a:pt x="1492335" y="19116"/>
                    </a:lnTo>
                    <a:lnTo>
                      <a:pt x="1491060" y="290565"/>
                    </a:lnTo>
                    <a:cubicBezTo>
                      <a:pt x="1491060" y="338993"/>
                      <a:pt x="1531841" y="381048"/>
                      <a:pt x="1581543" y="381048"/>
                    </a:cubicBezTo>
                    <a:cubicBezTo>
                      <a:pt x="1631245" y="382323"/>
                      <a:pt x="1673300" y="340267"/>
                      <a:pt x="1673300" y="291840"/>
                    </a:cubicBezTo>
                    <a:lnTo>
                      <a:pt x="1674575" y="20390"/>
                    </a:lnTo>
                    <a:lnTo>
                      <a:pt x="1765058" y="20390"/>
                    </a:lnTo>
                    <a:lnTo>
                      <a:pt x="1763784" y="293114"/>
                    </a:lnTo>
                    <a:cubicBezTo>
                      <a:pt x="1763784" y="342816"/>
                      <a:pt x="1745942" y="386146"/>
                      <a:pt x="1710258" y="421830"/>
                    </a:cubicBezTo>
                    <a:cubicBezTo>
                      <a:pt x="1674575" y="457513"/>
                      <a:pt x="1631245" y="474080"/>
                      <a:pt x="1581543" y="474080"/>
                    </a:cubicBezTo>
                    <a:cubicBezTo>
                      <a:pt x="1530567" y="474080"/>
                      <a:pt x="1488511" y="456238"/>
                      <a:pt x="1452827" y="420555"/>
                    </a:cubicBezTo>
                    <a:cubicBezTo>
                      <a:pt x="1417144" y="384872"/>
                      <a:pt x="1400577" y="341542"/>
                      <a:pt x="1400577" y="291840"/>
                    </a:cubicBezTo>
                    <a:close/>
                    <a:moveTo>
                      <a:pt x="2272273" y="14018"/>
                    </a:moveTo>
                    <a:lnTo>
                      <a:pt x="2474904" y="474080"/>
                    </a:lnTo>
                    <a:lnTo>
                      <a:pt x="2376774" y="472806"/>
                    </a:lnTo>
                    <a:lnTo>
                      <a:pt x="2347463" y="403987"/>
                    </a:lnTo>
                    <a:lnTo>
                      <a:pt x="2193260" y="402713"/>
                    </a:lnTo>
                    <a:lnTo>
                      <a:pt x="2162674" y="470257"/>
                    </a:lnTo>
                    <a:lnTo>
                      <a:pt x="2064544" y="468982"/>
                    </a:lnTo>
                    <a:close/>
                    <a:moveTo>
                      <a:pt x="967278" y="5097"/>
                    </a:moveTo>
                    <a:lnTo>
                      <a:pt x="1236178" y="265077"/>
                    </a:lnTo>
                    <a:lnTo>
                      <a:pt x="1237453" y="15293"/>
                    </a:lnTo>
                    <a:lnTo>
                      <a:pt x="1327936" y="15293"/>
                    </a:lnTo>
                    <a:lnTo>
                      <a:pt x="1325387" y="475354"/>
                    </a:lnTo>
                    <a:lnTo>
                      <a:pt x="1056487" y="215375"/>
                    </a:lnTo>
                    <a:lnTo>
                      <a:pt x="1055212" y="465159"/>
                    </a:lnTo>
                    <a:lnTo>
                      <a:pt x="964729" y="465159"/>
                    </a:lnTo>
                    <a:close/>
                    <a:moveTo>
                      <a:pt x="704749" y="3823"/>
                    </a:moveTo>
                    <a:lnTo>
                      <a:pt x="907380" y="463885"/>
                    </a:lnTo>
                    <a:lnTo>
                      <a:pt x="809250" y="462611"/>
                    </a:lnTo>
                    <a:lnTo>
                      <a:pt x="779939" y="393792"/>
                    </a:lnTo>
                    <a:lnTo>
                      <a:pt x="625735" y="392518"/>
                    </a:lnTo>
                    <a:lnTo>
                      <a:pt x="595150" y="460062"/>
                    </a:lnTo>
                    <a:lnTo>
                      <a:pt x="497020" y="458787"/>
                    </a:lnTo>
                    <a:close/>
                    <a:moveTo>
                      <a:pt x="2549" y="0"/>
                    </a:moveTo>
                    <a:lnTo>
                      <a:pt x="221748" y="302035"/>
                    </a:lnTo>
                    <a:lnTo>
                      <a:pt x="443495" y="1274"/>
                    </a:lnTo>
                    <a:lnTo>
                      <a:pt x="440946" y="461336"/>
                    </a:lnTo>
                    <a:lnTo>
                      <a:pt x="350463" y="461336"/>
                    </a:lnTo>
                    <a:lnTo>
                      <a:pt x="351737" y="275273"/>
                    </a:lnTo>
                    <a:lnTo>
                      <a:pt x="220473" y="453690"/>
                    </a:lnTo>
                    <a:lnTo>
                      <a:pt x="91758" y="273998"/>
                    </a:lnTo>
                    <a:lnTo>
                      <a:pt x="90483" y="460062"/>
                    </a:lnTo>
                    <a:lnTo>
                      <a:pt x="0" y="460062"/>
                    </a:ln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20" name="One Team Built to Win">
                <a:extLst>
                  <a:ext uri="{FF2B5EF4-FFF2-40B4-BE49-F238E27FC236}">
                    <a16:creationId xmlns:a16="http://schemas.microsoft.com/office/drawing/2014/main" id="{FD48C351-3D64-406A-95C5-AA2904D54BFE}"/>
                  </a:ext>
                </a:extLst>
              </p:cNvPr>
              <p:cNvSpPr/>
              <p:nvPr/>
            </p:nvSpPr>
            <p:spPr>
              <a:xfrm>
                <a:off x="5808229" y="5835864"/>
                <a:ext cx="7441278" cy="513588"/>
              </a:xfrm>
              <a:custGeom>
                <a:avLst/>
                <a:gdLst>
                  <a:gd name="connsiteX0" fmla="*/ 3700886 w 7441278"/>
                  <a:gd name="connsiteY0" fmla="*/ 282918 h 513588"/>
                  <a:gd name="connsiteX1" fmla="*/ 3699611 w 7441278"/>
                  <a:gd name="connsiteY1" fmla="*/ 392518 h 513588"/>
                  <a:gd name="connsiteX2" fmla="*/ 3717453 w 7441278"/>
                  <a:gd name="connsiteY2" fmla="*/ 392518 h 513588"/>
                  <a:gd name="connsiteX3" fmla="*/ 3776075 w 7441278"/>
                  <a:gd name="connsiteY3" fmla="*/ 392518 h 513588"/>
                  <a:gd name="connsiteX4" fmla="*/ 3829601 w 7441278"/>
                  <a:gd name="connsiteY4" fmla="*/ 340267 h 513588"/>
                  <a:gd name="connsiteX5" fmla="*/ 3777350 w 7441278"/>
                  <a:gd name="connsiteY5" fmla="*/ 284193 h 513588"/>
                  <a:gd name="connsiteX6" fmla="*/ 3700886 w 7441278"/>
                  <a:gd name="connsiteY6" fmla="*/ 282918 h 513588"/>
                  <a:gd name="connsiteX7" fmla="*/ 3345325 w 7441278"/>
                  <a:gd name="connsiteY7" fmla="*/ 268900 h 513588"/>
                  <a:gd name="connsiteX8" fmla="*/ 3405223 w 7441278"/>
                  <a:gd name="connsiteY8" fmla="*/ 328797 h 513588"/>
                  <a:gd name="connsiteX9" fmla="*/ 3344051 w 7441278"/>
                  <a:gd name="connsiteY9" fmla="*/ 388694 h 513588"/>
                  <a:gd name="connsiteX10" fmla="*/ 3285428 w 7441278"/>
                  <a:gd name="connsiteY10" fmla="*/ 328797 h 513588"/>
                  <a:gd name="connsiteX11" fmla="*/ 3345325 w 7441278"/>
                  <a:gd name="connsiteY11" fmla="*/ 268900 h 513588"/>
                  <a:gd name="connsiteX12" fmla="*/ 2330896 w 7441278"/>
                  <a:gd name="connsiteY12" fmla="*/ 228119 h 513588"/>
                  <a:gd name="connsiteX13" fmla="*/ 2288840 w 7441278"/>
                  <a:gd name="connsiteY13" fmla="*/ 322425 h 513588"/>
                  <a:gd name="connsiteX14" fmla="*/ 2371677 w 7441278"/>
                  <a:gd name="connsiteY14" fmla="*/ 323700 h 513588"/>
                  <a:gd name="connsiteX15" fmla="*/ 5880127 w 7441278"/>
                  <a:gd name="connsiteY15" fmla="*/ 133813 h 513588"/>
                  <a:gd name="connsiteX16" fmla="*/ 5781997 w 7441278"/>
                  <a:gd name="connsiteY16" fmla="*/ 173319 h 513588"/>
                  <a:gd name="connsiteX17" fmla="*/ 5741216 w 7441278"/>
                  <a:gd name="connsiteY17" fmla="*/ 270174 h 513588"/>
                  <a:gd name="connsiteX18" fmla="*/ 5780723 w 7441278"/>
                  <a:gd name="connsiteY18" fmla="*/ 367029 h 513588"/>
                  <a:gd name="connsiteX19" fmla="*/ 5877578 w 7441278"/>
                  <a:gd name="connsiteY19" fmla="*/ 407810 h 513588"/>
                  <a:gd name="connsiteX20" fmla="*/ 5974433 w 7441278"/>
                  <a:gd name="connsiteY20" fmla="*/ 368304 h 513588"/>
                  <a:gd name="connsiteX21" fmla="*/ 6015214 w 7441278"/>
                  <a:gd name="connsiteY21" fmla="*/ 271449 h 513588"/>
                  <a:gd name="connsiteX22" fmla="*/ 5975707 w 7441278"/>
                  <a:gd name="connsiteY22" fmla="*/ 174594 h 513588"/>
                  <a:gd name="connsiteX23" fmla="*/ 5880127 w 7441278"/>
                  <a:gd name="connsiteY23" fmla="*/ 133813 h 513588"/>
                  <a:gd name="connsiteX24" fmla="*/ 3700886 w 7441278"/>
                  <a:gd name="connsiteY24" fmla="*/ 119794 h 513588"/>
                  <a:gd name="connsiteX25" fmla="*/ 3700886 w 7441278"/>
                  <a:gd name="connsiteY25" fmla="*/ 202631 h 513588"/>
                  <a:gd name="connsiteX26" fmla="*/ 3735295 w 7441278"/>
                  <a:gd name="connsiteY26" fmla="*/ 200082 h 513588"/>
                  <a:gd name="connsiteX27" fmla="*/ 3774801 w 7441278"/>
                  <a:gd name="connsiteY27" fmla="*/ 159301 h 513588"/>
                  <a:gd name="connsiteX28" fmla="*/ 3736569 w 7441278"/>
                  <a:gd name="connsiteY28" fmla="*/ 119794 h 513588"/>
                  <a:gd name="connsiteX29" fmla="*/ 230668 w 7441278"/>
                  <a:gd name="connsiteY29" fmla="*/ 95581 h 513588"/>
                  <a:gd name="connsiteX30" fmla="*/ 132539 w 7441278"/>
                  <a:gd name="connsiteY30" fmla="*/ 135087 h 513588"/>
                  <a:gd name="connsiteX31" fmla="*/ 91758 w 7441278"/>
                  <a:gd name="connsiteY31" fmla="*/ 231942 h 513588"/>
                  <a:gd name="connsiteX32" fmla="*/ 131264 w 7441278"/>
                  <a:gd name="connsiteY32" fmla="*/ 328797 h 513588"/>
                  <a:gd name="connsiteX33" fmla="*/ 228120 w 7441278"/>
                  <a:gd name="connsiteY33" fmla="*/ 369579 h 513588"/>
                  <a:gd name="connsiteX34" fmla="*/ 324974 w 7441278"/>
                  <a:gd name="connsiteY34" fmla="*/ 330072 h 513588"/>
                  <a:gd name="connsiteX35" fmla="*/ 365756 w 7441278"/>
                  <a:gd name="connsiteY35" fmla="*/ 233217 h 513588"/>
                  <a:gd name="connsiteX36" fmla="*/ 326249 w 7441278"/>
                  <a:gd name="connsiteY36" fmla="*/ 136362 h 513588"/>
                  <a:gd name="connsiteX37" fmla="*/ 230668 w 7441278"/>
                  <a:gd name="connsiteY37" fmla="*/ 95581 h 513588"/>
                  <a:gd name="connsiteX38" fmla="*/ 6917495 w 7441278"/>
                  <a:gd name="connsiteY38" fmla="*/ 52251 h 513588"/>
                  <a:gd name="connsiteX39" fmla="*/ 7007979 w 7441278"/>
                  <a:gd name="connsiteY39" fmla="*/ 52251 h 513588"/>
                  <a:gd name="connsiteX40" fmla="*/ 7005430 w 7441278"/>
                  <a:gd name="connsiteY40" fmla="*/ 502117 h 513588"/>
                  <a:gd name="connsiteX41" fmla="*/ 6914947 w 7441278"/>
                  <a:gd name="connsiteY41" fmla="*/ 502117 h 513588"/>
                  <a:gd name="connsiteX42" fmla="*/ 6332542 w 7441278"/>
                  <a:gd name="connsiteY42" fmla="*/ 48427 h 513588"/>
                  <a:gd name="connsiteX43" fmla="*/ 6429397 w 7441278"/>
                  <a:gd name="connsiteY43" fmla="*/ 49701 h 513588"/>
                  <a:gd name="connsiteX44" fmla="*/ 6510959 w 7441278"/>
                  <a:gd name="connsiteY44" fmla="*/ 262528 h 513588"/>
                  <a:gd name="connsiteX45" fmla="*/ 6596345 w 7441278"/>
                  <a:gd name="connsiteY45" fmla="*/ 50976 h 513588"/>
                  <a:gd name="connsiteX46" fmla="*/ 6677907 w 7441278"/>
                  <a:gd name="connsiteY46" fmla="*/ 263802 h 513588"/>
                  <a:gd name="connsiteX47" fmla="*/ 6762018 w 7441278"/>
                  <a:gd name="connsiteY47" fmla="*/ 52250 h 513588"/>
                  <a:gd name="connsiteX48" fmla="*/ 6860147 w 7441278"/>
                  <a:gd name="connsiteY48" fmla="*/ 52250 h 513588"/>
                  <a:gd name="connsiteX49" fmla="*/ 6676633 w 7441278"/>
                  <a:gd name="connsiteY49" fmla="*/ 511038 h 513588"/>
                  <a:gd name="connsiteX50" fmla="*/ 6593796 w 7441278"/>
                  <a:gd name="connsiteY50" fmla="*/ 286742 h 513588"/>
                  <a:gd name="connsiteX51" fmla="*/ 6509684 w 7441278"/>
                  <a:gd name="connsiteY51" fmla="*/ 509763 h 513588"/>
                  <a:gd name="connsiteX52" fmla="*/ 7080621 w 7441278"/>
                  <a:gd name="connsiteY52" fmla="*/ 43330 h 513588"/>
                  <a:gd name="connsiteX53" fmla="*/ 7349521 w 7441278"/>
                  <a:gd name="connsiteY53" fmla="*/ 303310 h 513588"/>
                  <a:gd name="connsiteX54" fmla="*/ 7350795 w 7441278"/>
                  <a:gd name="connsiteY54" fmla="*/ 53525 h 513588"/>
                  <a:gd name="connsiteX55" fmla="*/ 7441278 w 7441278"/>
                  <a:gd name="connsiteY55" fmla="*/ 53525 h 513588"/>
                  <a:gd name="connsiteX56" fmla="*/ 7438730 w 7441278"/>
                  <a:gd name="connsiteY56" fmla="*/ 513588 h 513588"/>
                  <a:gd name="connsiteX57" fmla="*/ 7169830 w 7441278"/>
                  <a:gd name="connsiteY57" fmla="*/ 253608 h 513588"/>
                  <a:gd name="connsiteX58" fmla="*/ 7168555 w 7441278"/>
                  <a:gd name="connsiteY58" fmla="*/ 503392 h 513588"/>
                  <a:gd name="connsiteX59" fmla="*/ 7078072 w 7441278"/>
                  <a:gd name="connsiteY59" fmla="*/ 503392 h 513588"/>
                  <a:gd name="connsiteX60" fmla="*/ 5877578 w 7441278"/>
                  <a:gd name="connsiteY60" fmla="*/ 42055 h 513588"/>
                  <a:gd name="connsiteX61" fmla="*/ 6039428 w 7441278"/>
                  <a:gd name="connsiteY61" fmla="*/ 110873 h 513588"/>
                  <a:gd name="connsiteX62" fmla="*/ 6105697 w 7441278"/>
                  <a:gd name="connsiteY62" fmla="*/ 272723 h 513588"/>
                  <a:gd name="connsiteX63" fmla="*/ 6036879 w 7441278"/>
                  <a:gd name="connsiteY63" fmla="*/ 433299 h 513588"/>
                  <a:gd name="connsiteX64" fmla="*/ 5875029 w 7441278"/>
                  <a:gd name="connsiteY64" fmla="*/ 498294 h 513588"/>
                  <a:gd name="connsiteX65" fmla="*/ 5714453 w 7441278"/>
                  <a:gd name="connsiteY65" fmla="*/ 430750 h 513588"/>
                  <a:gd name="connsiteX66" fmla="*/ 5648184 w 7441278"/>
                  <a:gd name="connsiteY66" fmla="*/ 268900 h 513588"/>
                  <a:gd name="connsiteX67" fmla="*/ 5715728 w 7441278"/>
                  <a:gd name="connsiteY67" fmla="*/ 108324 h 513588"/>
                  <a:gd name="connsiteX68" fmla="*/ 5877578 w 7441278"/>
                  <a:gd name="connsiteY68" fmla="*/ 42055 h 513588"/>
                  <a:gd name="connsiteX69" fmla="*/ 5342325 w 7441278"/>
                  <a:gd name="connsiteY69" fmla="*/ 42055 h 513588"/>
                  <a:gd name="connsiteX70" fmla="*/ 5654555 w 7441278"/>
                  <a:gd name="connsiteY70" fmla="*/ 44604 h 513588"/>
                  <a:gd name="connsiteX71" fmla="*/ 5654555 w 7441278"/>
                  <a:gd name="connsiteY71" fmla="*/ 133813 h 513588"/>
                  <a:gd name="connsiteX72" fmla="*/ 5543682 w 7441278"/>
                  <a:gd name="connsiteY72" fmla="*/ 132538 h 513588"/>
                  <a:gd name="connsiteX73" fmla="*/ 5541133 w 7441278"/>
                  <a:gd name="connsiteY73" fmla="*/ 491922 h 513588"/>
                  <a:gd name="connsiteX74" fmla="*/ 5450650 w 7441278"/>
                  <a:gd name="connsiteY74" fmla="*/ 491922 h 513588"/>
                  <a:gd name="connsiteX75" fmla="*/ 5453199 w 7441278"/>
                  <a:gd name="connsiteY75" fmla="*/ 132538 h 513588"/>
                  <a:gd name="connsiteX76" fmla="*/ 5342325 w 7441278"/>
                  <a:gd name="connsiteY76" fmla="*/ 131264 h 513588"/>
                  <a:gd name="connsiteX77" fmla="*/ 4804524 w 7441278"/>
                  <a:gd name="connsiteY77" fmla="*/ 38232 h 513588"/>
                  <a:gd name="connsiteX78" fmla="*/ 5116754 w 7441278"/>
                  <a:gd name="connsiteY78" fmla="*/ 40781 h 513588"/>
                  <a:gd name="connsiteX79" fmla="*/ 5116754 w 7441278"/>
                  <a:gd name="connsiteY79" fmla="*/ 129989 h 513588"/>
                  <a:gd name="connsiteX80" fmla="*/ 5005881 w 7441278"/>
                  <a:gd name="connsiteY80" fmla="*/ 128715 h 513588"/>
                  <a:gd name="connsiteX81" fmla="*/ 5003332 w 7441278"/>
                  <a:gd name="connsiteY81" fmla="*/ 488099 h 513588"/>
                  <a:gd name="connsiteX82" fmla="*/ 4912849 w 7441278"/>
                  <a:gd name="connsiteY82" fmla="*/ 488099 h 513588"/>
                  <a:gd name="connsiteX83" fmla="*/ 4915398 w 7441278"/>
                  <a:gd name="connsiteY83" fmla="*/ 128715 h 513588"/>
                  <a:gd name="connsiteX84" fmla="*/ 4804524 w 7441278"/>
                  <a:gd name="connsiteY84" fmla="*/ 127441 h 513588"/>
                  <a:gd name="connsiteX85" fmla="*/ 4577680 w 7441278"/>
                  <a:gd name="connsiteY85" fmla="*/ 36957 h 513588"/>
                  <a:gd name="connsiteX86" fmla="*/ 4668163 w 7441278"/>
                  <a:gd name="connsiteY86" fmla="*/ 38231 h 513588"/>
                  <a:gd name="connsiteX87" fmla="*/ 4665615 w 7441278"/>
                  <a:gd name="connsiteY87" fmla="*/ 397615 h 513588"/>
                  <a:gd name="connsiteX88" fmla="*/ 4846580 w 7441278"/>
                  <a:gd name="connsiteY88" fmla="*/ 398889 h 513588"/>
                  <a:gd name="connsiteX89" fmla="*/ 4846580 w 7441278"/>
                  <a:gd name="connsiteY89" fmla="*/ 488098 h 513588"/>
                  <a:gd name="connsiteX90" fmla="*/ 4575131 w 7441278"/>
                  <a:gd name="connsiteY90" fmla="*/ 486823 h 513588"/>
                  <a:gd name="connsiteX91" fmla="*/ 4413280 w 7441278"/>
                  <a:gd name="connsiteY91" fmla="*/ 35683 h 513588"/>
                  <a:gd name="connsiteX92" fmla="*/ 4503764 w 7441278"/>
                  <a:gd name="connsiteY92" fmla="*/ 35683 h 513588"/>
                  <a:gd name="connsiteX93" fmla="*/ 4501215 w 7441278"/>
                  <a:gd name="connsiteY93" fmla="*/ 485550 h 513588"/>
                  <a:gd name="connsiteX94" fmla="*/ 4410732 w 7441278"/>
                  <a:gd name="connsiteY94" fmla="*/ 485550 h 513588"/>
                  <a:gd name="connsiteX95" fmla="*/ 3976158 w 7441278"/>
                  <a:gd name="connsiteY95" fmla="*/ 34408 h 513588"/>
                  <a:gd name="connsiteX96" fmla="*/ 4066642 w 7441278"/>
                  <a:gd name="connsiteY96" fmla="*/ 34408 h 513588"/>
                  <a:gd name="connsiteX97" fmla="*/ 4065367 w 7441278"/>
                  <a:gd name="connsiteY97" fmla="*/ 305858 h 513588"/>
                  <a:gd name="connsiteX98" fmla="*/ 4155850 w 7441278"/>
                  <a:gd name="connsiteY98" fmla="*/ 396341 h 513588"/>
                  <a:gd name="connsiteX99" fmla="*/ 4247607 w 7441278"/>
                  <a:gd name="connsiteY99" fmla="*/ 307132 h 513588"/>
                  <a:gd name="connsiteX100" fmla="*/ 4248882 w 7441278"/>
                  <a:gd name="connsiteY100" fmla="*/ 35682 h 513588"/>
                  <a:gd name="connsiteX101" fmla="*/ 4339365 w 7441278"/>
                  <a:gd name="connsiteY101" fmla="*/ 35682 h 513588"/>
                  <a:gd name="connsiteX102" fmla="*/ 4338091 w 7441278"/>
                  <a:gd name="connsiteY102" fmla="*/ 308406 h 513588"/>
                  <a:gd name="connsiteX103" fmla="*/ 4284565 w 7441278"/>
                  <a:gd name="connsiteY103" fmla="*/ 437122 h 513588"/>
                  <a:gd name="connsiteX104" fmla="*/ 4155850 w 7441278"/>
                  <a:gd name="connsiteY104" fmla="*/ 489372 h 513588"/>
                  <a:gd name="connsiteX105" fmla="*/ 4027134 w 7441278"/>
                  <a:gd name="connsiteY105" fmla="*/ 435847 h 513588"/>
                  <a:gd name="connsiteX106" fmla="*/ 3974884 w 7441278"/>
                  <a:gd name="connsiteY106" fmla="*/ 307132 h 513588"/>
                  <a:gd name="connsiteX107" fmla="*/ 3611677 w 7441278"/>
                  <a:gd name="connsiteY107" fmla="*/ 29311 h 513588"/>
                  <a:gd name="connsiteX108" fmla="*/ 3705983 w 7441278"/>
                  <a:gd name="connsiteY108" fmla="*/ 29311 h 513588"/>
                  <a:gd name="connsiteX109" fmla="*/ 3737843 w 7441278"/>
                  <a:gd name="connsiteY109" fmla="*/ 29311 h 513588"/>
                  <a:gd name="connsiteX110" fmla="*/ 3827052 w 7441278"/>
                  <a:gd name="connsiteY110" fmla="*/ 67543 h 513588"/>
                  <a:gd name="connsiteX111" fmla="*/ 3862736 w 7441278"/>
                  <a:gd name="connsiteY111" fmla="*/ 152929 h 513588"/>
                  <a:gd name="connsiteX112" fmla="*/ 3842345 w 7441278"/>
                  <a:gd name="connsiteY112" fmla="*/ 216649 h 513588"/>
                  <a:gd name="connsiteX113" fmla="*/ 3876754 w 7441278"/>
                  <a:gd name="connsiteY113" fmla="*/ 239589 h 513588"/>
                  <a:gd name="connsiteX114" fmla="*/ 3917535 w 7441278"/>
                  <a:gd name="connsiteY114" fmla="*/ 340267 h 513588"/>
                  <a:gd name="connsiteX115" fmla="*/ 3875480 w 7441278"/>
                  <a:gd name="connsiteY115" fmla="*/ 439671 h 513588"/>
                  <a:gd name="connsiteX116" fmla="*/ 3776075 w 7441278"/>
                  <a:gd name="connsiteY116" fmla="*/ 480452 h 513588"/>
                  <a:gd name="connsiteX117" fmla="*/ 3609128 w 7441278"/>
                  <a:gd name="connsiteY117" fmla="*/ 479178 h 513588"/>
                  <a:gd name="connsiteX118" fmla="*/ 1818583 w 7441278"/>
                  <a:gd name="connsiteY118" fmla="*/ 17841 h 513588"/>
                  <a:gd name="connsiteX119" fmla="*/ 2087483 w 7441278"/>
                  <a:gd name="connsiteY119" fmla="*/ 19115 h 513588"/>
                  <a:gd name="connsiteX120" fmla="*/ 2087483 w 7441278"/>
                  <a:gd name="connsiteY120" fmla="*/ 109599 h 513588"/>
                  <a:gd name="connsiteX121" fmla="*/ 1906518 w 7441278"/>
                  <a:gd name="connsiteY121" fmla="*/ 108324 h 513588"/>
                  <a:gd name="connsiteX122" fmla="*/ 1906518 w 7441278"/>
                  <a:gd name="connsiteY122" fmla="*/ 198807 h 513588"/>
                  <a:gd name="connsiteX123" fmla="*/ 2041605 w 7441278"/>
                  <a:gd name="connsiteY123" fmla="*/ 200081 h 513588"/>
                  <a:gd name="connsiteX124" fmla="*/ 2041605 w 7441278"/>
                  <a:gd name="connsiteY124" fmla="*/ 290565 h 513588"/>
                  <a:gd name="connsiteX125" fmla="*/ 1906518 w 7441278"/>
                  <a:gd name="connsiteY125" fmla="*/ 289290 h 513588"/>
                  <a:gd name="connsiteX126" fmla="*/ 1906518 w 7441278"/>
                  <a:gd name="connsiteY126" fmla="*/ 379773 h 513588"/>
                  <a:gd name="connsiteX127" fmla="*/ 2087483 w 7441278"/>
                  <a:gd name="connsiteY127" fmla="*/ 381048 h 513588"/>
                  <a:gd name="connsiteX128" fmla="*/ 2087483 w 7441278"/>
                  <a:gd name="connsiteY128" fmla="*/ 470256 h 513588"/>
                  <a:gd name="connsiteX129" fmla="*/ 1816034 w 7441278"/>
                  <a:gd name="connsiteY129" fmla="*/ 468982 h 513588"/>
                  <a:gd name="connsiteX130" fmla="*/ 1446455 w 7441278"/>
                  <a:gd name="connsiteY130" fmla="*/ 15292 h 513588"/>
                  <a:gd name="connsiteX131" fmla="*/ 1758685 w 7441278"/>
                  <a:gd name="connsiteY131" fmla="*/ 17841 h 513588"/>
                  <a:gd name="connsiteX132" fmla="*/ 1758685 w 7441278"/>
                  <a:gd name="connsiteY132" fmla="*/ 107050 h 513588"/>
                  <a:gd name="connsiteX133" fmla="*/ 1647812 w 7441278"/>
                  <a:gd name="connsiteY133" fmla="*/ 105775 h 513588"/>
                  <a:gd name="connsiteX134" fmla="*/ 1645263 w 7441278"/>
                  <a:gd name="connsiteY134" fmla="*/ 465158 h 513588"/>
                  <a:gd name="connsiteX135" fmla="*/ 1554780 w 7441278"/>
                  <a:gd name="connsiteY135" fmla="*/ 465158 h 513588"/>
                  <a:gd name="connsiteX136" fmla="*/ 1557329 w 7441278"/>
                  <a:gd name="connsiteY136" fmla="*/ 105775 h 513588"/>
                  <a:gd name="connsiteX137" fmla="*/ 1446455 w 7441278"/>
                  <a:gd name="connsiteY137" fmla="*/ 104501 h 513588"/>
                  <a:gd name="connsiteX138" fmla="*/ 2593424 w 7441278"/>
                  <a:gd name="connsiteY138" fmla="*/ 14018 h 513588"/>
                  <a:gd name="connsiteX139" fmla="*/ 2812623 w 7441278"/>
                  <a:gd name="connsiteY139" fmla="*/ 316053 h 513588"/>
                  <a:gd name="connsiteX140" fmla="*/ 3034370 w 7441278"/>
                  <a:gd name="connsiteY140" fmla="*/ 15292 h 513588"/>
                  <a:gd name="connsiteX141" fmla="*/ 3031821 w 7441278"/>
                  <a:gd name="connsiteY141" fmla="*/ 475354 h 513588"/>
                  <a:gd name="connsiteX142" fmla="*/ 2941338 w 7441278"/>
                  <a:gd name="connsiteY142" fmla="*/ 475354 h 513588"/>
                  <a:gd name="connsiteX143" fmla="*/ 2942613 w 7441278"/>
                  <a:gd name="connsiteY143" fmla="*/ 289290 h 513588"/>
                  <a:gd name="connsiteX144" fmla="*/ 2811349 w 7441278"/>
                  <a:gd name="connsiteY144" fmla="*/ 467708 h 513588"/>
                  <a:gd name="connsiteX145" fmla="*/ 2682633 w 7441278"/>
                  <a:gd name="connsiteY145" fmla="*/ 288016 h 513588"/>
                  <a:gd name="connsiteX146" fmla="*/ 2681359 w 7441278"/>
                  <a:gd name="connsiteY146" fmla="*/ 474080 h 513588"/>
                  <a:gd name="connsiteX147" fmla="*/ 2590875 w 7441278"/>
                  <a:gd name="connsiteY147" fmla="*/ 474080 h 513588"/>
                  <a:gd name="connsiteX148" fmla="*/ 2332170 w 7441278"/>
                  <a:gd name="connsiteY148" fmla="*/ 12744 h 513588"/>
                  <a:gd name="connsiteX149" fmla="*/ 2534801 w 7441278"/>
                  <a:gd name="connsiteY149" fmla="*/ 472806 h 513588"/>
                  <a:gd name="connsiteX150" fmla="*/ 2436671 w 7441278"/>
                  <a:gd name="connsiteY150" fmla="*/ 471531 h 513588"/>
                  <a:gd name="connsiteX151" fmla="*/ 2407360 w 7441278"/>
                  <a:gd name="connsiteY151" fmla="*/ 402713 h 513588"/>
                  <a:gd name="connsiteX152" fmla="*/ 2253156 w 7441278"/>
                  <a:gd name="connsiteY152" fmla="*/ 401439 h 513588"/>
                  <a:gd name="connsiteX153" fmla="*/ 2222571 w 7441278"/>
                  <a:gd name="connsiteY153" fmla="*/ 468983 h 513588"/>
                  <a:gd name="connsiteX154" fmla="*/ 2124441 w 7441278"/>
                  <a:gd name="connsiteY154" fmla="*/ 467708 h 513588"/>
                  <a:gd name="connsiteX155" fmla="*/ 953258 w 7441278"/>
                  <a:gd name="connsiteY155" fmla="*/ 12744 h 513588"/>
                  <a:gd name="connsiteX156" fmla="*/ 1222159 w 7441278"/>
                  <a:gd name="connsiteY156" fmla="*/ 14018 h 513588"/>
                  <a:gd name="connsiteX157" fmla="*/ 1222159 w 7441278"/>
                  <a:gd name="connsiteY157" fmla="*/ 104501 h 513588"/>
                  <a:gd name="connsiteX158" fmla="*/ 1041193 w 7441278"/>
                  <a:gd name="connsiteY158" fmla="*/ 103227 h 513588"/>
                  <a:gd name="connsiteX159" fmla="*/ 1041193 w 7441278"/>
                  <a:gd name="connsiteY159" fmla="*/ 193710 h 513588"/>
                  <a:gd name="connsiteX160" fmla="*/ 1176280 w 7441278"/>
                  <a:gd name="connsiteY160" fmla="*/ 194984 h 513588"/>
                  <a:gd name="connsiteX161" fmla="*/ 1176280 w 7441278"/>
                  <a:gd name="connsiteY161" fmla="*/ 285468 h 513588"/>
                  <a:gd name="connsiteX162" fmla="*/ 1041193 w 7441278"/>
                  <a:gd name="connsiteY162" fmla="*/ 284193 h 513588"/>
                  <a:gd name="connsiteX163" fmla="*/ 1041193 w 7441278"/>
                  <a:gd name="connsiteY163" fmla="*/ 374676 h 513588"/>
                  <a:gd name="connsiteX164" fmla="*/ 1222159 w 7441278"/>
                  <a:gd name="connsiteY164" fmla="*/ 375951 h 513588"/>
                  <a:gd name="connsiteX165" fmla="*/ 1222159 w 7441278"/>
                  <a:gd name="connsiteY165" fmla="*/ 465159 h 513588"/>
                  <a:gd name="connsiteX166" fmla="*/ 950710 w 7441278"/>
                  <a:gd name="connsiteY166" fmla="*/ 463885 h 513588"/>
                  <a:gd name="connsiteX167" fmla="*/ 229394 w 7441278"/>
                  <a:gd name="connsiteY167" fmla="*/ 3823 h 513588"/>
                  <a:gd name="connsiteX168" fmla="*/ 391244 w 7441278"/>
                  <a:gd name="connsiteY168" fmla="*/ 72641 h 513588"/>
                  <a:gd name="connsiteX169" fmla="*/ 457513 w 7441278"/>
                  <a:gd name="connsiteY169" fmla="*/ 234491 h 513588"/>
                  <a:gd name="connsiteX170" fmla="*/ 388695 w 7441278"/>
                  <a:gd name="connsiteY170" fmla="*/ 395067 h 513588"/>
                  <a:gd name="connsiteX171" fmla="*/ 226845 w 7441278"/>
                  <a:gd name="connsiteY171" fmla="*/ 460062 h 513588"/>
                  <a:gd name="connsiteX172" fmla="*/ 66269 w 7441278"/>
                  <a:gd name="connsiteY172" fmla="*/ 392518 h 513588"/>
                  <a:gd name="connsiteX173" fmla="*/ 0 w 7441278"/>
                  <a:gd name="connsiteY173" fmla="*/ 230668 h 513588"/>
                  <a:gd name="connsiteX174" fmla="*/ 67544 w 7441278"/>
                  <a:gd name="connsiteY174" fmla="*/ 70092 h 513588"/>
                  <a:gd name="connsiteX175" fmla="*/ 229394 w 7441278"/>
                  <a:gd name="connsiteY175" fmla="*/ 3823 h 513588"/>
                  <a:gd name="connsiteX176" fmla="*/ 516136 w 7441278"/>
                  <a:gd name="connsiteY176" fmla="*/ 0 h 513588"/>
                  <a:gd name="connsiteX177" fmla="*/ 785036 w 7441278"/>
                  <a:gd name="connsiteY177" fmla="*/ 259980 h 513588"/>
                  <a:gd name="connsiteX178" fmla="*/ 786311 w 7441278"/>
                  <a:gd name="connsiteY178" fmla="*/ 10195 h 513588"/>
                  <a:gd name="connsiteX179" fmla="*/ 876793 w 7441278"/>
                  <a:gd name="connsiteY179" fmla="*/ 10195 h 513588"/>
                  <a:gd name="connsiteX180" fmla="*/ 874245 w 7441278"/>
                  <a:gd name="connsiteY180" fmla="*/ 470257 h 513588"/>
                  <a:gd name="connsiteX181" fmla="*/ 605344 w 7441278"/>
                  <a:gd name="connsiteY181" fmla="*/ 210278 h 513588"/>
                  <a:gd name="connsiteX182" fmla="*/ 604070 w 7441278"/>
                  <a:gd name="connsiteY182" fmla="*/ 460062 h 513588"/>
                  <a:gd name="connsiteX183" fmla="*/ 513587 w 7441278"/>
                  <a:gd name="connsiteY183" fmla="*/ 460062 h 51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441278" h="513588">
                    <a:moveTo>
                      <a:pt x="3700886" y="282918"/>
                    </a:moveTo>
                    <a:lnTo>
                      <a:pt x="3699611" y="392518"/>
                    </a:lnTo>
                    <a:lnTo>
                      <a:pt x="3717453" y="392518"/>
                    </a:lnTo>
                    <a:lnTo>
                      <a:pt x="3776075" y="392518"/>
                    </a:lnTo>
                    <a:cubicBezTo>
                      <a:pt x="3805387" y="393792"/>
                      <a:pt x="3828327" y="369579"/>
                      <a:pt x="3829601" y="340267"/>
                    </a:cubicBezTo>
                    <a:cubicBezTo>
                      <a:pt x="3829601" y="310956"/>
                      <a:pt x="3805387" y="286742"/>
                      <a:pt x="3777350" y="284193"/>
                    </a:cubicBezTo>
                    <a:cubicBezTo>
                      <a:pt x="3750587" y="282918"/>
                      <a:pt x="3727648" y="284193"/>
                      <a:pt x="3700886" y="282918"/>
                    </a:cubicBezTo>
                    <a:close/>
                    <a:moveTo>
                      <a:pt x="3345325" y="268900"/>
                    </a:moveTo>
                    <a:cubicBezTo>
                      <a:pt x="3378460" y="268900"/>
                      <a:pt x="3405223" y="295662"/>
                      <a:pt x="3405223" y="328797"/>
                    </a:cubicBezTo>
                    <a:cubicBezTo>
                      <a:pt x="3405223" y="361932"/>
                      <a:pt x="3377185" y="388694"/>
                      <a:pt x="3344051" y="388694"/>
                    </a:cubicBezTo>
                    <a:cubicBezTo>
                      <a:pt x="3310916" y="388694"/>
                      <a:pt x="3284154" y="361932"/>
                      <a:pt x="3285428" y="328797"/>
                    </a:cubicBezTo>
                    <a:cubicBezTo>
                      <a:pt x="3285428" y="295662"/>
                      <a:pt x="3312191" y="268900"/>
                      <a:pt x="3345325" y="268900"/>
                    </a:cubicBezTo>
                    <a:close/>
                    <a:moveTo>
                      <a:pt x="2330896" y="228119"/>
                    </a:moveTo>
                    <a:lnTo>
                      <a:pt x="2288840" y="322425"/>
                    </a:lnTo>
                    <a:lnTo>
                      <a:pt x="2371677" y="323700"/>
                    </a:lnTo>
                    <a:close/>
                    <a:moveTo>
                      <a:pt x="5880127" y="133813"/>
                    </a:moveTo>
                    <a:cubicBezTo>
                      <a:pt x="5840620" y="132538"/>
                      <a:pt x="5807485" y="146557"/>
                      <a:pt x="5781997" y="173319"/>
                    </a:cubicBezTo>
                    <a:cubicBezTo>
                      <a:pt x="5755235" y="200082"/>
                      <a:pt x="5741216" y="231942"/>
                      <a:pt x="5741216" y="270174"/>
                    </a:cubicBezTo>
                    <a:cubicBezTo>
                      <a:pt x="5741216" y="308407"/>
                      <a:pt x="5753960" y="340267"/>
                      <a:pt x="5780723" y="367029"/>
                    </a:cubicBezTo>
                    <a:cubicBezTo>
                      <a:pt x="5807485" y="393792"/>
                      <a:pt x="5839345" y="407810"/>
                      <a:pt x="5877578" y="407810"/>
                    </a:cubicBezTo>
                    <a:cubicBezTo>
                      <a:pt x="5914536" y="407810"/>
                      <a:pt x="5947670" y="395067"/>
                      <a:pt x="5974433" y="368304"/>
                    </a:cubicBezTo>
                    <a:cubicBezTo>
                      <a:pt x="6001196" y="341541"/>
                      <a:pt x="6015214" y="309681"/>
                      <a:pt x="6015214" y="271449"/>
                    </a:cubicBezTo>
                    <a:cubicBezTo>
                      <a:pt x="6015214" y="234491"/>
                      <a:pt x="6002470" y="201356"/>
                      <a:pt x="5975707" y="174594"/>
                    </a:cubicBezTo>
                    <a:cubicBezTo>
                      <a:pt x="5948944" y="147831"/>
                      <a:pt x="5917084" y="133813"/>
                      <a:pt x="5880127" y="133813"/>
                    </a:cubicBezTo>
                    <a:close/>
                    <a:moveTo>
                      <a:pt x="3700886" y="119794"/>
                    </a:moveTo>
                    <a:lnTo>
                      <a:pt x="3700886" y="202631"/>
                    </a:lnTo>
                    <a:cubicBezTo>
                      <a:pt x="3708532" y="202631"/>
                      <a:pt x="3720002" y="201356"/>
                      <a:pt x="3735295" y="200082"/>
                    </a:cubicBezTo>
                    <a:cubicBezTo>
                      <a:pt x="3756959" y="197533"/>
                      <a:pt x="3774801" y="182240"/>
                      <a:pt x="3774801" y="159301"/>
                    </a:cubicBezTo>
                    <a:cubicBezTo>
                      <a:pt x="3774801" y="137636"/>
                      <a:pt x="3758234" y="119794"/>
                      <a:pt x="3736569" y="119794"/>
                    </a:cubicBezTo>
                    <a:close/>
                    <a:moveTo>
                      <a:pt x="230668" y="95581"/>
                    </a:moveTo>
                    <a:cubicBezTo>
                      <a:pt x="192436" y="95581"/>
                      <a:pt x="159301" y="108325"/>
                      <a:pt x="132539" y="135087"/>
                    </a:cubicBezTo>
                    <a:cubicBezTo>
                      <a:pt x="105776" y="161850"/>
                      <a:pt x="91758" y="193710"/>
                      <a:pt x="91758" y="231942"/>
                    </a:cubicBezTo>
                    <a:cubicBezTo>
                      <a:pt x="91758" y="270175"/>
                      <a:pt x="104502" y="302035"/>
                      <a:pt x="131264" y="328797"/>
                    </a:cubicBezTo>
                    <a:cubicBezTo>
                      <a:pt x="158027" y="355560"/>
                      <a:pt x="189887" y="369579"/>
                      <a:pt x="228120" y="369579"/>
                    </a:cubicBezTo>
                    <a:cubicBezTo>
                      <a:pt x="265077" y="369579"/>
                      <a:pt x="298212" y="356835"/>
                      <a:pt x="324974" y="330072"/>
                    </a:cubicBezTo>
                    <a:cubicBezTo>
                      <a:pt x="351737" y="303309"/>
                      <a:pt x="365756" y="271449"/>
                      <a:pt x="365756" y="233217"/>
                    </a:cubicBezTo>
                    <a:cubicBezTo>
                      <a:pt x="365756" y="196259"/>
                      <a:pt x="353012" y="163124"/>
                      <a:pt x="326249" y="136362"/>
                    </a:cubicBezTo>
                    <a:cubicBezTo>
                      <a:pt x="299486" y="109599"/>
                      <a:pt x="267626" y="95581"/>
                      <a:pt x="230668" y="95581"/>
                    </a:cubicBezTo>
                    <a:close/>
                    <a:moveTo>
                      <a:pt x="6917495" y="52251"/>
                    </a:moveTo>
                    <a:lnTo>
                      <a:pt x="7007979" y="52251"/>
                    </a:lnTo>
                    <a:lnTo>
                      <a:pt x="7005430" y="502117"/>
                    </a:lnTo>
                    <a:lnTo>
                      <a:pt x="6914947" y="502117"/>
                    </a:lnTo>
                    <a:close/>
                    <a:moveTo>
                      <a:pt x="6332542" y="48427"/>
                    </a:moveTo>
                    <a:lnTo>
                      <a:pt x="6429397" y="49701"/>
                    </a:lnTo>
                    <a:lnTo>
                      <a:pt x="6510959" y="262528"/>
                    </a:lnTo>
                    <a:lnTo>
                      <a:pt x="6596345" y="50976"/>
                    </a:lnTo>
                    <a:lnTo>
                      <a:pt x="6677907" y="263802"/>
                    </a:lnTo>
                    <a:lnTo>
                      <a:pt x="6762018" y="52250"/>
                    </a:lnTo>
                    <a:lnTo>
                      <a:pt x="6860147" y="52250"/>
                    </a:lnTo>
                    <a:lnTo>
                      <a:pt x="6676633" y="511038"/>
                    </a:lnTo>
                    <a:lnTo>
                      <a:pt x="6593796" y="286742"/>
                    </a:lnTo>
                    <a:lnTo>
                      <a:pt x="6509684" y="509763"/>
                    </a:lnTo>
                    <a:close/>
                    <a:moveTo>
                      <a:pt x="7080621" y="43330"/>
                    </a:moveTo>
                    <a:lnTo>
                      <a:pt x="7349521" y="303310"/>
                    </a:lnTo>
                    <a:lnTo>
                      <a:pt x="7350795" y="53525"/>
                    </a:lnTo>
                    <a:lnTo>
                      <a:pt x="7441278" y="53525"/>
                    </a:lnTo>
                    <a:lnTo>
                      <a:pt x="7438730" y="513588"/>
                    </a:lnTo>
                    <a:lnTo>
                      <a:pt x="7169830" y="253608"/>
                    </a:lnTo>
                    <a:lnTo>
                      <a:pt x="7168555" y="503392"/>
                    </a:lnTo>
                    <a:lnTo>
                      <a:pt x="7078072" y="503392"/>
                    </a:lnTo>
                    <a:close/>
                    <a:moveTo>
                      <a:pt x="5877578" y="42055"/>
                    </a:moveTo>
                    <a:cubicBezTo>
                      <a:pt x="5941298" y="42055"/>
                      <a:pt x="5994824" y="64995"/>
                      <a:pt x="6039428" y="110873"/>
                    </a:cubicBezTo>
                    <a:cubicBezTo>
                      <a:pt x="6084032" y="155477"/>
                      <a:pt x="6105697" y="210277"/>
                      <a:pt x="6105697" y="272723"/>
                    </a:cubicBezTo>
                    <a:cubicBezTo>
                      <a:pt x="6105697" y="335169"/>
                      <a:pt x="6082757" y="388695"/>
                      <a:pt x="6036879" y="433299"/>
                    </a:cubicBezTo>
                    <a:cubicBezTo>
                      <a:pt x="5992275" y="476629"/>
                      <a:pt x="5937475" y="499568"/>
                      <a:pt x="5875029" y="498294"/>
                    </a:cubicBezTo>
                    <a:cubicBezTo>
                      <a:pt x="5812583" y="498294"/>
                      <a:pt x="5759058" y="475355"/>
                      <a:pt x="5714453" y="430750"/>
                    </a:cubicBezTo>
                    <a:cubicBezTo>
                      <a:pt x="5669849" y="386146"/>
                      <a:pt x="5648184" y="331346"/>
                      <a:pt x="5648184" y="268900"/>
                    </a:cubicBezTo>
                    <a:cubicBezTo>
                      <a:pt x="5648184" y="206454"/>
                      <a:pt x="5671123" y="152929"/>
                      <a:pt x="5715728" y="108324"/>
                    </a:cubicBezTo>
                    <a:cubicBezTo>
                      <a:pt x="5760332" y="63720"/>
                      <a:pt x="5815131" y="42055"/>
                      <a:pt x="5877578" y="42055"/>
                    </a:cubicBezTo>
                    <a:close/>
                    <a:moveTo>
                      <a:pt x="5342325" y="42055"/>
                    </a:moveTo>
                    <a:lnTo>
                      <a:pt x="5654555" y="44604"/>
                    </a:lnTo>
                    <a:lnTo>
                      <a:pt x="5654555" y="133813"/>
                    </a:lnTo>
                    <a:lnTo>
                      <a:pt x="5543682" y="132538"/>
                    </a:lnTo>
                    <a:lnTo>
                      <a:pt x="5541133" y="491922"/>
                    </a:lnTo>
                    <a:lnTo>
                      <a:pt x="5450650" y="491922"/>
                    </a:lnTo>
                    <a:lnTo>
                      <a:pt x="5453199" y="132538"/>
                    </a:lnTo>
                    <a:lnTo>
                      <a:pt x="5342325" y="131264"/>
                    </a:lnTo>
                    <a:close/>
                    <a:moveTo>
                      <a:pt x="4804524" y="38232"/>
                    </a:moveTo>
                    <a:lnTo>
                      <a:pt x="5116754" y="40781"/>
                    </a:lnTo>
                    <a:lnTo>
                      <a:pt x="5116754" y="129989"/>
                    </a:lnTo>
                    <a:lnTo>
                      <a:pt x="5005881" y="128715"/>
                    </a:lnTo>
                    <a:lnTo>
                      <a:pt x="5003332" y="488099"/>
                    </a:lnTo>
                    <a:lnTo>
                      <a:pt x="4912849" y="488099"/>
                    </a:lnTo>
                    <a:lnTo>
                      <a:pt x="4915398" y="128715"/>
                    </a:lnTo>
                    <a:lnTo>
                      <a:pt x="4804524" y="127441"/>
                    </a:lnTo>
                    <a:close/>
                    <a:moveTo>
                      <a:pt x="4577680" y="36957"/>
                    </a:moveTo>
                    <a:lnTo>
                      <a:pt x="4668163" y="38231"/>
                    </a:lnTo>
                    <a:lnTo>
                      <a:pt x="4665615" y="397615"/>
                    </a:lnTo>
                    <a:lnTo>
                      <a:pt x="4846580" y="398889"/>
                    </a:lnTo>
                    <a:lnTo>
                      <a:pt x="4846580" y="488098"/>
                    </a:lnTo>
                    <a:lnTo>
                      <a:pt x="4575131" y="486823"/>
                    </a:lnTo>
                    <a:close/>
                    <a:moveTo>
                      <a:pt x="4413280" y="35683"/>
                    </a:moveTo>
                    <a:lnTo>
                      <a:pt x="4503764" y="35683"/>
                    </a:lnTo>
                    <a:lnTo>
                      <a:pt x="4501215" y="485550"/>
                    </a:lnTo>
                    <a:lnTo>
                      <a:pt x="4410732" y="485550"/>
                    </a:lnTo>
                    <a:close/>
                    <a:moveTo>
                      <a:pt x="3976158" y="34408"/>
                    </a:moveTo>
                    <a:lnTo>
                      <a:pt x="4066642" y="34408"/>
                    </a:lnTo>
                    <a:lnTo>
                      <a:pt x="4065367" y="305858"/>
                    </a:lnTo>
                    <a:cubicBezTo>
                      <a:pt x="4065367" y="354285"/>
                      <a:pt x="4106148" y="396341"/>
                      <a:pt x="4155850" y="396341"/>
                    </a:cubicBezTo>
                    <a:cubicBezTo>
                      <a:pt x="4204278" y="396341"/>
                      <a:pt x="4246333" y="355559"/>
                      <a:pt x="4247607" y="307132"/>
                    </a:cubicBezTo>
                    <a:lnTo>
                      <a:pt x="4248882" y="35682"/>
                    </a:lnTo>
                    <a:lnTo>
                      <a:pt x="4339365" y="35682"/>
                    </a:lnTo>
                    <a:lnTo>
                      <a:pt x="4338091" y="308406"/>
                    </a:lnTo>
                    <a:cubicBezTo>
                      <a:pt x="4338091" y="358108"/>
                      <a:pt x="4320249" y="401438"/>
                      <a:pt x="4284565" y="437122"/>
                    </a:cubicBezTo>
                    <a:cubicBezTo>
                      <a:pt x="4248882" y="472805"/>
                      <a:pt x="4205552" y="489372"/>
                      <a:pt x="4155850" y="489372"/>
                    </a:cubicBezTo>
                    <a:cubicBezTo>
                      <a:pt x="4104874" y="489372"/>
                      <a:pt x="4062818" y="471530"/>
                      <a:pt x="4027134" y="435847"/>
                    </a:cubicBezTo>
                    <a:cubicBezTo>
                      <a:pt x="3991451" y="400164"/>
                      <a:pt x="3974884" y="356834"/>
                      <a:pt x="3974884" y="307132"/>
                    </a:cubicBezTo>
                    <a:close/>
                    <a:moveTo>
                      <a:pt x="3611677" y="29311"/>
                    </a:moveTo>
                    <a:lnTo>
                      <a:pt x="3705983" y="29311"/>
                    </a:lnTo>
                    <a:lnTo>
                      <a:pt x="3737843" y="29311"/>
                    </a:lnTo>
                    <a:cubicBezTo>
                      <a:pt x="3772252" y="29311"/>
                      <a:pt x="3802838" y="42055"/>
                      <a:pt x="3827052" y="67543"/>
                    </a:cubicBezTo>
                    <a:cubicBezTo>
                      <a:pt x="3851266" y="91757"/>
                      <a:pt x="3862736" y="121069"/>
                      <a:pt x="3862736" y="152929"/>
                    </a:cubicBezTo>
                    <a:cubicBezTo>
                      <a:pt x="3861461" y="177143"/>
                      <a:pt x="3851266" y="202631"/>
                      <a:pt x="3842345" y="216649"/>
                    </a:cubicBezTo>
                    <a:cubicBezTo>
                      <a:pt x="3853815" y="221747"/>
                      <a:pt x="3867833" y="231942"/>
                      <a:pt x="3876754" y="239589"/>
                    </a:cubicBezTo>
                    <a:cubicBezTo>
                      <a:pt x="3903516" y="267626"/>
                      <a:pt x="3917535" y="300761"/>
                      <a:pt x="3917535" y="340267"/>
                    </a:cubicBezTo>
                    <a:cubicBezTo>
                      <a:pt x="3917535" y="379774"/>
                      <a:pt x="3903516" y="412908"/>
                      <a:pt x="3875480" y="439671"/>
                    </a:cubicBezTo>
                    <a:cubicBezTo>
                      <a:pt x="3847443" y="467708"/>
                      <a:pt x="3814308" y="481727"/>
                      <a:pt x="3776075" y="480452"/>
                    </a:cubicBezTo>
                    <a:lnTo>
                      <a:pt x="3609128" y="479178"/>
                    </a:lnTo>
                    <a:close/>
                    <a:moveTo>
                      <a:pt x="1818583" y="17841"/>
                    </a:moveTo>
                    <a:lnTo>
                      <a:pt x="2087483" y="19115"/>
                    </a:lnTo>
                    <a:lnTo>
                      <a:pt x="2087483" y="109599"/>
                    </a:lnTo>
                    <a:lnTo>
                      <a:pt x="1906518" y="108324"/>
                    </a:lnTo>
                    <a:lnTo>
                      <a:pt x="1906518" y="198807"/>
                    </a:lnTo>
                    <a:lnTo>
                      <a:pt x="2041605" y="200081"/>
                    </a:lnTo>
                    <a:lnTo>
                      <a:pt x="2041605" y="290565"/>
                    </a:lnTo>
                    <a:lnTo>
                      <a:pt x="1906518" y="289290"/>
                    </a:lnTo>
                    <a:lnTo>
                      <a:pt x="1906518" y="379773"/>
                    </a:lnTo>
                    <a:lnTo>
                      <a:pt x="2087483" y="381048"/>
                    </a:lnTo>
                    <a:lnTo>
                      <a:pt x="2087483" y="470256"/>
                    </a:lnTo>
                    <a:lnTo>
                      <a:pt x="1816034" y="468982"/>
                    </a:lnTo>
                    <a:close/>
                    <a:moveTo>
                      <a:pt x="1446455" y="15292"/>
                    </a:moveTo>
                    <a:lnTo>
                      <a:pt x="1758685" y="17841"/>
                    </a:lnTo>
                    <a:lnTo>
                      <a:pt x="1758685" y="107050"/>
                    </a:lnTo>
                    <a:lnTo>
                      <a:pt x="1647812" y="105775"/>
                    </a:lnTo>
                    <a:lnTo>
                      <a:pt x="1645263" y="465158"/>
                    </a:lnTo>
                    <a:lnTo>
                      <a:pt x="1554780" y="465158"/>
                    </a:lnTo>
                    <a:lnTo>
                      <a:pt x="1557329" y="105775"/>
                    </a:lnTo>
                    <a:lnTo>
                      <a:pt x="1446455" y="104501"/>
                    </a:lnTo>
                    <a:close/>
                    <a:moveTo>
                      <a:pt x="2593424" y="14018"/>
                    </a:moveTo>
                    <a:lnTo>
                      <a:pt x="2812623" y="316053"/>
                    </a:lnTo>
                    <a:lnTo>
                      <a:pt x="3034370" y="15292"/>
                    </a:lnTo>
                    <a:lnTo>
                      <a:pt x="3031821" y="475354"/>
                    </a:lnTo>
                    <a:lnTo>
                      <a:pt x="2941338" y="475354"/>
                    </a:lnTo>
                    <a:lnTo>
                      <a:pt x="2942613" y="289290"/>
                    </a:lnTo>
                    <a:lnTo>
                      <a:pt x="2811349" y="467708"/>
                    </a:lnTo>
                    <a:lnTo>
                      <a:pt x="2682633" y="288016"/>
                    </a:lnTo>
                    <a:lnTo>
                      <a:pt x="2681359" y="474080"/>
                    </a:lnTo>
                    <a:lnTo>
                      <a:pt x="2590875" y="474080"/>
                    </a:lnTo>
                    <a:close/>
                    <a:moveTo>
                      <a:pt x="2332170" y="12744"/>
                    </a:moveTo>
                    <a:lnTo>
                      <a:pt x="2534801" y="472806"/>
                    </a:lnTo>
                    <a:lnTo>
                      <a:pt x="2436671" y="471531"/>
                    </a:lnTo>
                    <a:lnTo>
                      <a:pt x="2407360" y="402713"/>
                    </a:lnTo>
                    <a:lnTo>
                      <a:pt x="2253156" y="401439"/>
                    </a:lnTo>
                    <a:lnTo>
                      <a:pt x="2222571" y="468983"/>
                    </a:lnTo>
                    <a:lnTo>
                      <a:pt x="2124441" y="467708"/>
                    </a:lnTo>
                    <a:close/>
                    <a:moveTo>
                      <a:pt x="953258" y="12744"/>
                    </a:moveTo>
                    <a:lnTo>
                      <a:pt x="1222159" y="14018"/>
                    </a:lnTo>
                    <a:lnTo>
                      <a:pt x="1222159" y="104501"/>
                    </a:lnTo>
                    <a:lnTo>
                      <a:pt x="1041193" y="103227"/>
                    </a:lnTo>
                    <a:lnTo>
                      <a:pt x="1041193" y="193710"/>
                    </a:lnTo>
                    <a:lnTo>
                      <a:pt x="1176280" y="194984"/>
                    </a:lnTo>
                    <a:lnTo>
                      <a:pt x="1176280" y="285468"/>
                    </a:lnTo>
                    <a:lnTo>
                      <a:pt x="1041193" y="284193"/>
                    </a:lnTo>
                    <a:lnTo>
                      <a:pt x="1041193" y="374676"/>
                    </a:lnTo>
                    <a:lnTo>
                      <a:pt x="1222159" y="375951"/>
                    </a:lnTo>
                    <a:lnTo>
                      <a:pt x="1222159" y="465159"/>
                    </a:lnTo>
                    <a:lnTo>
                      <a:pt x="950710" y="463885"/>
                    </a:lnTo>
                    <a:close/>
                    <a:moveTo>
                      <a:pt x="229394" y="3823"/>
                    </a:moveTo>
                    <a:cubicBezTo>
                      <a:pt x="293114" y="5097"/>
                      <a:pt x="346640" y="28037"/>
                      <a:pt x="391244" y="72641"/>
                    </a:cubicBezTo>
                    <a:cubicBezTo>
                      <a:pt x="435848" y="117245"/>
                      <a:pt x="457513" y="172045"/>
                      <a:pt x="457513" y="234491"/>
                    </a:cubicBezTo>
                    <a:cubicBezTo>
                      <a:pt x="457513" y="296937"/>
                      <a:pt x="434574" y="350463"/>
                      <a:pt x="388695" y="395067"/>
                    </a:cubicBezTo>
                    <a:cubicBezTo>
                      <a:pt x="344091" y="438397"/>
                      <a:pt x="289291" y="461336"/>
                      <a:pt x="226845" y="460062"/>
                    </a:cubicBezTo>
                    <a:cubicBezTo>
                      <a:pt x="164399" y="460062"/>
                      <a:pt x="110874" y="437123"/>
                      <a:pt x="66269" y="392518"/>
                    </a:cubicBezTo>
                    <a:cubicBezTo>
                      <a:pt x="21665" y="347914"/>
                      <a:pt x="0" y="293114"/>
                      <a:pt x="0" y="230668"/>
                    </a:cubicBezTo>
                    <a:cubicBezTo>
                      <a:pt x="0" y="168222"/>
                      <a:pt x="22940" y="114697"/>
                      <a:pt x="67544" y="70092"/>
                    </a:cubicBezTo>
                    <a:cubicBezTo>
                      <a:pt x="112148" y="25488"/>
                      <a:pt x="166948" y="3823"/>
                      <a:pt x="229394" y="3823"/>
                    </a:cubicBezTo>
                    <a:close/>
                    <a:moveTo>
                      <a:pt x="516136" y="0"/>
                    </a:moveTo>
                    <a:lnTo>
                      <a:pt x="785036" y="259980"/>
                    </a:lnTo>
                    <a:lnTo>
                      <a:pt x="786311" y="10195"/>
                    </a:lnTo>
                    <a:lnTo>
                      <a:pt x="876793" y="10195"/>
                    </a:lnTo>
                    <a:lnTo>
                      <a:pt x="874245" y="470257"/>
                    </a:lnTo>
                    <a:lnTo>
                      <a:pt x="605344" y="210278"/>
                    </a:lnTo>
                    <a:lnTo>
                      <a:pt x="604070" y="460062"/>
                    </a:lnTo>
                    <a:lnTo>
                      <a:pt x="513587" y="460062"/>
                    </a:ln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15" name="OneTeamSpirit_Icons_Lg.svg">
              <a:extLst>
                <a:ext uri="{FF2B5EF4-FFF2-40B4-BE49-F238E27FC236}">
                  <a16:creationId xmlns:a16="http://schemas.microsoft.com/office/drawing/2014/main" id="{F467A269-3391-44CF-828B-C4F5127755C9}"/>
                </a:ext>
              </a:extLst>
            </p:cNvPr>
            <p:cNvGrpSpPr/>
            <p:nvPr/>
          </p:nvGrpSpPr>
          <p:grpSpPr>
            <a:xfrm>
              <a:off x="1584644" y="1292403"/>
              <a:ext cx="4753940" cy="4578106"/>
              <a:chOff x="1584644" y="1292403"/>
              <a:chExt cx="4753940" cy="4578106"/>
            </a:xfrm>
          </p:grpSpPr>
          <p:sp>
            <p:nvSpPr>
              <p:cNvPr id="16" name="Blue LInes">
                <a:extLst>
                  <a:ext uri="{FF2B5EF4-FFF2-40B4-BE49-F238E27FC236}">
                    <a16:creationId xmlns:a16="http://schemas.microsoft.com/office/drawing/2014/main" id="{1918B9B9-C3E5-45F7-AFA7-A3F657A7E028}"/>
                  </a:ext>
                </a:extLst>
              </p:cNvPr>
              <p:cNvSpPr/>
              <p:nvPr/>
            </p:nvSpPr>
            <p:spPr>
              <a:xfrm>
                <a:off x="1584644" y="1292403"/>
                <a:ext cx="4753940" cy="4578106"/>
              </a:xfrm>
              <a:custGeom>
                <a:avLst/>
                <a:gdLst>
                  <a:gd name="connsiteX0" fmla="*/ 1942392 w 4753940"/>
                  <a:gd name="connsiteY0" fmla="*/ 3726565 h 4578106"/>
                  <a:gd name="connsiteX1" fmla="*/ 1851909 w 4753940"/>
                  <a:gd name="connsiteY1" fmla="*/ 3767346 h 4578106"/>
                  <a:gd name="connsiteX2" fmla="*/ 1816225 w 4753940"/>
                  <a:gd name="connsiteY2" fmla="*/ 3860378 h 4578106"/>
                  <a:gd name="connsiteX3" fmla="*/ 1857007 w 4753940"/>
                  <a:gd name="connsiteY3" fmla="*/ 3950861 h 4578106"/>
                  <a:gd name="connsiteX4" fmla="*/ 1950038 w 4753940"/>
                  <a:gd name="connsiteY4" fmla="*/ 3986545 h 4578106"/>
                  <a:gd name="connsiteX5" fmla="*/ 2041796 w 4753940"/>
                  <a:gd name="connsiteY5" fmla="*/ 3947038 h 4578106"/>
                  <a:gd name="connsiteX6" fmla="*/ 2050717 w 4753940"/>
                  <a:gd name="connsiteY6" fmla="*/ 3935568 h 4578106"/>
                  <a:gd name="connsiteX7" fmla="*/ 2074931 w 4753940"/>
                  <a:gd name="connsiteY7" fmla="*/ 3834890 h 4578106"/>
                  <a:gd name="connsiteX8" fmla="*/ 2035424 w 4753940"/>
                  <a:gd name="connsiteY8" fmla="*/ 3762249 h 4578106"/>
                  <a:gd name="connsiteX9" fmla="*/ 1942392 w 4753940"/>
                  <a:gd name="connsiteY9" fmla="*/ 3726565 h 4578106"/>
                  <a:gd name="connsiteX10" fmla="*/ 4498858 w 4753940"/>
                  <a:gd name="connsiteY10" fmla="*/ 2835753 h 4578106"/>
                  <a:gd name="connsiteX11" fmla="*/ 4408374 w 4753940"/>
                  <a:gd name="connsiteY11" fmla="*/ 2876534 h 4578106"/>
                  <a:gd name="connsiteX12" fmla="*/ 4372691 w 4753940"/>
                  <a:gd name="connsiteY12" fmla="*/ 2969566 h 4578106"/>
                  <a:gd name="connsiteX13" fmla="*/ 4413472 w 4753940"/>
                  <a:gd name="connsiteY13" fmla="*/ 3060049 h 4578106"/>
                  <a:gd name="connsiteX14" fmla="*/ 4506504 w 4753940"/>
                  <a:gd name="connsiteY14" fmla="*/ 3095732 h 4578106"/>
                  <a:gd name="connsiteX15" fmla="*/ 4596987 w 4753940"/>
                  <a:gd name="connsiteY15" fmla="*/ 3054951 h 4578106"/>
                  <a:gd name="connsiteX16" fmla="*/ 4632671 w 4753940"/>
                  <a:gd name="connsiteY16" fmla="*/ 2961919 h 4578106"/>
                  <a:gd name="connsiteX17" fmla="*/ 4591890 w 4753940"/>
                  <a:gd name="connsiteY17" fmla="*/ 2871436 h 4578106"/>
                  <a:gd name="connsiteX18" fmla="*/ 4568950 w 4753940"/>
                  <a:gd name="connsiteY18" fmla="*/ 2853595 h 4578106"/>
                  <a:gd name="connsiteX19" fmla="*/ 4500132 w 4753940"/>
                  <a:gd name="connsiteY19" fmla="*/ 2835753 h 4578106"/>
                  <a:gd name="connsiteX20" fmla="*/ 246152 w 4753940"/>
                  <a:gd name="connsiteY20" fmla="*/ 2127180 h 4578106"/>
                  <a:gd name="connsiteX21" fmla="*/ 155669 w 4753940"/>
                  <a:gd name="connsiteY21" fmla="*/ 2167962 h 4578106"/>
                  <a:gd name="connsiteX22" fmla="*/ 119986 w 4753940"/>
                  <a:gd name="connsiteY22" fmla="*/ 2260993 h 4578106"/>
                  <a:gd name="connsiteX23" fmla="*/ 160767 w 4753940"/>
                  <a:gd name="connsiteY23" fmla="*/ 2351476 h 4578106"/>
                  <a:gd name="connsiteX24" fmla="*/ 193902 w 4753940"/>
                  <a:gd name="connsiteY24" fmla="*/ 2374416 h 4578106"/>
                  <a:gd name="connsiteX25" fmla="*/ 313696 w 4753940"/>
                  <a:gd name="connsiteY25" fmla="*/ 2370593 h 4578106"/>
                  <a:gd name="connsiteX26" fmla="*/ 344282 w 4753940"/>
                  <a:gd name="connsiteY26" fmla="*/ 2346379 h 4578106"/>
                  <a:gd name="connsiteX27" fmla="*/ 379965 w 4753940"/>
                  <a:gd name="connsiteY27" fmla="*/ 2253347 h 4578106"/>
                  <a:gd name="connsiteX28" fmla="*/ 339184 w 4753940"/>
                  <a:gd name="connsiteY28" fmla="*/ 2162864 h 4578106"/>
                  <a:gd name="connsiteX29" fmla="*/ 246152 w 4753940"/>
                  <a:gd name="connsiteY29" fmla="*/ 2127180 h 4578106"/>
                  <a:gd name="connsiteX30" fmla="*/ 243604 w 4753940"/>
                  <a:gd name="connsiteY30" fmla="*/ 2006111 h 4578106"/>
                  <a:gd name="connsiteX31" fmla="*/ 423295 w 4753940"/>
                  <a:gd name="connsiteY31" fmla="*/ 2073655 h 4578106"/>
                  <a:gd name="connsiteX32" fmla="*/ 502309 w 4753940"/>
                  <a:gd name="connsiteY32" fmla="*/ 2249524 h 4578106"/>
                  <a:gd name="connsiteX33" fmla="*/ 434765 w 4753940"/>
                  <a:gd name="connsiteY33" fmla="*/ 2429216 h 4578106"/>
                  <a:gd name="connsiteX34" fmla="*/ 372319 w 4753940"/>
                  <a:gd name="connsiteY34" fmla="*/ 2477643 h 4578106"/>
                  <a:gd name="connsiteX35" fmla="*/ 549462 w 4753940"/>
                  <a:gd name="connsiteY35" fmla="*/ 3155629 h 4578106"/>
                  <a:gd name="connsiteX36" fmla="*/ 1019719 w 4753940"/>
                  <a:gd name="connsiteY36" fmla="*/ 3810676 h 4578106"/>
                  <a:gd name="connsiteX37" fmla="*/ 2216390 w 4753940"/>
                  <a:gd name="connsiteY37" fmla="*/ 4358672 h 4578106"/>
                  <a:gd name="connsiteX38" fmla="*/ 3504818 w 4753940"/>
                  <a:gd name="connsiteY38" fmla="*/ 4074478 h 4578106"/>
                  <a:gd name="connsiteX39" fmla="*/ 3614417 w 4753940"/>
                  <a:gd name="connsiteY39" fmla="*/ 4252896 h 4578106"/>
                  <a:gd name="connsiteX40" fmla="*/ 2196000 w 4753940"/>
                  <a:gd name="connsiteY40" fmla="*/ 4565126 h 4578106"/>
                  <a:gd name="connsiteX41" fmla="*/ 879534 w 4753940"/>
                  <a:gd name="connsiteY41" fmla="*/ 3962330 h 4578106"/>
                  <a:gd name="connsiteX42" fmla="*/ 362124 w 4753940"/>
                  <a:gd name="connsiteY42" fmla="*/ 3242289 h 4578106"/>
                  <a:gd name="connsiteX43" fmla="*/ 165865 w 4753940"/>
                  <a:gd name="connsiteY43" fmla="*/ 2494210 h 4578106"/>
                  <a:gd name="connsiteX44" fmla="*/ 79205 w 4753940"/>
                  <a:gd name="connsiteY44" fmla="*/ 2440685 h 4578106"/>
                  <a:gd name="connsiteX45" fmla="*/ 191 w 4753940"/>
                  <a:gd name="connsiteY45" fmla="*/ 2264816 h 4578106"/>
                  <a:gd name="connsiteX46" fmla="*/ 67735 w 4753940"/>
                  <a:gd name="connsiteY46" fmla="*/ 2085125 h 4578106"/>
                  <a:gd name="connsiteX47" fmla="*/ 243604 w 4753940"/>
                  <a:gd name="connsiteY47" fmla="*/ 2006111 h 4578106"/>
                  <a:gd name="connsiteX48" fmla="*/ 4113986 w 4753940"/>
                  <a:gd name="connsiteY48" fmla="*/ 1869750 h 4578106"/>
                  <a:gd name="connsiteX49" fmla="*/ 4112712 w 4753940"/>
                  <a:gd name="connsiteY49" fmla="*/ 2728702 h 4578106"/>
                  <a:gd name="connsiteX50" fmla="*/ 3699803 w 4753940"/>
                  <a:gd name="connsiteY50" fmla="*/ 3479330 h 4578106"/>
                  <a:gd name="connsiteX51" fmla="*/ 2938980 w 4753940"/>
                  <a:gd name="connsiteY51" fmla="*/ 3952136 h 4578106"/>
                  <a:gd name="connsiteX52" fmla="*/ 2150121 w 4753940"/>
                  <a:gd name="connsiteY52" fmla="*/ 4003112 h 4578106"/>
                  <a:gd name="connsiteX53" fmla="*/ 2129730 w 4753940"/>
                  <a:gd name="connsiteY53" fmla="*/ 4028601 h 4578106"/>
                  <a:gd name="connsiteX54" fmla="*/ 1953862 w 4753940"/>
                  <a:gd name="connsiteY54" fmla="*/ 4107614 h 4578106"/>
                  <a:gd name="connsiteX55" fmla="*/ 1774170 w 4753940"/>
                  <a:gd name="connsiteY55" fmla="*/ 4040070 h 4578106"/>
                  <a:gd name="connsiteX56" fmla="*/ 1695156 w 4753940"/>
                  <a:gd name="connsiteY56" fmla="*/ 3864201 h 4578106"/>
                  <a:gd name="connsiteX57" fmla="*/ 1762700 w 4753940"/>
                  <a:gd name="connsiteY57" fmla="*/ 3684510 h 4578106"/>
                  <a:gd name="connsiteX58" fmla="*/ 1938569 w 4753940"/>
                  <a:gd name="connsiteY58" fmla="*/ 3605496 h 4578106"/>
                  <a:gd name="connsiteX59" fmla="*/ 2118261 w 4753940"/>
                  <a:gd name="connsiteY59" fmla="*/ 3673040 h 4578106"/>
                  <a:gd name="connsiteX60" fmla="*/ 2190902 w 4753940"/>
                  <a:gd name="connsiteY60" fmla="*/ 3800481 h 4578106"/>
                  <a:gd name="connsiteX61" fmla="*/ 2879083 w 4753940"/>
                  <a:gd name="connsiteY61" fmla="*/ 3754602 h 4578106"/>
                  <a:gd name="connsiteX62" fmla="*/ 3548148 w 4753940"/>
                  <a:gd name="connsiteY62" fmla="*/ 3337870 h 4578106"/>
                  <a:gd name="connsiteX63" fmla="*/ 3911355 w 4753940"/>
                  <a:gd name="connsiteY63" fmla="*/ 2677726 h 4578106"/>
                  <a:gd name="connsiteX64" fmla="*/ 3912629 w 4753940"/>
                  <a:gd name="connsiteY64" fmla="*/ 1920726 h 4578106"/>
                  <a:gd name="connsiteX65" fmla="*/ 3643728 w 4753940"/>
                  <a:gd name="connsiteY65" fmla="*/ 1092360 h 4578106"/>
                  <a:gd name="connsiteX66" fmla="*/ 3553245 w 4753940"/>
                  <a:gd name="connsiteY66" fmla="*/ 1133142 h 4578106"/>
                  <a:gd name="connsiteX67" fmla="*/ 3517562 w 4753940"/>
                  <a:gd name="connsiteY67" fmla="*/ 1226173 h 4578106"/>
                  <a:gd name="connsiteX68" fmla="*/ 3558343 w 4753940"/>
                  <a:gd name="connsiteY68" fmla="*/ 1316656 h 4578106"/>
                  <a:gd name="connsiteX69" fmla="*/ 3651375 w 4753940"/>
                  <a:gd name="connsiteY69" fmla="*/ 1352340 h 4578106"/>
                  <a:gd name="connsiteX70" fmla="*/ 3741858 w 4753940"/>
                  <a:gd name="connsiteY70" fmla="*/ 1311559 h 4578106"/>
                  <a:gd name="connsiteX71" fmla="*/ 3777541 w 4753940"/>
                  <a:gd name="connsiteY71" fmla="*/ 1218527 h 4578106"/>
                  <a:gd name="connsiteX72" fmla="*/ 3736760 w 4753940"/>
                  <a:gd name="connsiteY72" fmla="*/ 1128044 h 4578106"/>
                  <a:gd name="connsiteX73" fmla="*/ 3643728 w 4753940"/>
                  <a:gd name="connsiteY73" fmla="*/ 1092360 h 4578106"/>
                  <a:gd name="connsiteX74" fmla="*/ 2379514 w 4753940"/>
                  <a:gd name="connsiteY74" fmla="*/ 567304 h 4578106"/>
                  <a:gd name="connsiteX75" fmla="*/ 3565990 w 4753940"/>
                  <a:gd name="connsiteY75" fmla="*/ 985310 h 4578106"/>
                  <a:gd name="connsiteX76" fmla="*/ 3639905 w 4753940"/>
                  <a:gd name="connsiteY76" fmla="*/ 971292 h 4578106"/>
                  <a:gd name="connsiteX77" fmla="*/ 3819597 w 4753940"/>
                  <a:gd name="connsiteY77" fmla="*/ 1038835 h 4578106"/>
                  <a:gd name="connsiteX78" fmla="*/ 3898610 w 4753940"/>
                  <a:gd name="connsiteY78" fmla="*/ 1214704 h 4578106"/>
                  <a:gd name="connsiteX79" fmla="*/ 3829792 w 4753940"/>
                  <a:gd name="connsiteY79" fmla="*/ 1395670 h 4578106"/>
                  <a:gd name="connsiteX80" fmla="*/ 3653924 w 4753940"/>
                  <a:gd name="connsiteY80" fmla="*/ 1474683 h 4578106"/>
                  <a:gd name="connsiteX81" fmla="*/ 3474232 w 4753940"/>
                  <a:gd name="connsiteY81" fmla="*/ 1407140 h 4578106"/>
                  <a:gd name="connsiteX82" fmla="*/ 3395218 w 4753940"/>
                  <a:gd name="connsiteY82" fmla="*/ 1231271 h 4578106"/>
                  <a:gd name="connsiteX83" fmla="*/ 3413060 w 4753940"/>
                  <a:gd name="connsiteY83" fmla="*/ 1129318 h 4578106"/>
                  <a:gd name="connsiteX84" fmla="*/ 2385886 w 4753940"/>
                  <a:gd name="connsiteY84" fmla="*/ 775032 h 4578106"/>
                  <a:gd name="connsiteX85" fmla="*/ 1324303 w 4753940"/>
                  <a:gd name="connsiteY85" fmla="*/ 1256759 h 4578106"/>
                  <a:gd name="connsiteX86" fmla="*/ 913943 w 4753940"/>
                  <a:gd name="connsiteY86" fmla="*/ 2347654 h 4578106"/>
                  <a:gd name="connsiteX87" fmla="*/ 1395669 w 4753940"/>
                  <a:gd name="connsiteY87" fmla="*/ 3409237 h 4578106"/>
                  <a:gd name="connsiteX88" fmla="*/ 1252936 w 4753940"/>
                  <a:gd name="connsiteY88" fmla="*/ 3560892 h 4578106"/>
                  <a:gd name="connsiteX89" fmla="*/ 706214 w 4753940"/>
                  <a:gd name="connsiteY89" fmla="*/ 2354026 h 4578106"/>
                  <a:gd name="connsiteX90" fmla="*/ 1172648 w 4753940"/>
                  <a:gd name="connsiteY90" fmla="*/ 1114025 h 4578106"/>
                  <a:gd name="connsiteX91" fmla="*/ 2379514 w 4753940"/>
                  <a:gd name="connsiteY91" fmla="*/ 567304 h 4578106"/>
                  <a:gd name="connsiteX92" fmla="*/ 1673491 w 4753940"/>
                  <a:gd name="connsiteY92" fmla="*/ 121260 h 4578106"/>
                  <a:gd name="connsiteX93" fmla="*/ 1583008 w 4753940"/>
                  <a:gd name="connsiteY93" fmla="*/ 162041 h 4578106"/>
                  <a:gd name="connsiteX94" fmla="*/ 1547325 w 4753940"/>
                  <a:gd name="connsiteY94" fmla="*/ 255073 h 4578106"/>
                  <a:gd name="connsiteX95" fmla="*/ 1588106 w 4753940"/>
                  <a:gd name="connsiteY95" fmla="*/ 345556 h 4578106"/>
                  <a:gd name="connsiteX96" fmla="*/ 1681138 w 4753940"/>
                  <a:gd name="connsiteY96" fmla="*/ 381240 h 4578106"/>
                  <a:gd name="connsiteX97" fmla="*/ 1771621 w 4753940"/>
                  <a:gd name="connsiteY97" fmla="*/ 340459 h 4578106"/>
                  <a:gd name="connsiteX98" fmla="*/ 1807304 w 4753940"/>
                  <a:gd name="connsiteY98" fmla="*/ 247427 h 4578106"/>
                  <a:gd name="connsiteX99" fmla="*/ 1766523 w 4753940"/>
                  <a:gd name="connsiteY99" fmla="*/ 156944 h 4578106"/>
                  <a:gd name="connsiteX100" fmla="*/ 1673491 w 4753940"/>
                  <a:gd name="connsiteY100" fmla="*/ 121260 h 4578106"/>
                  <a:gd name="connsiteX101" fmla="*/ 2471272 w 4753940"/>
                  <a:gd name="connsiteY101" fmla="*/ 15484 h 4578106"/>
                  <a:gd name="connsiteX102" fmla="*/ 3291992 w 4753940"/>
                  <a:gd name="connsiteY102" fmla="*/ 181157 h 4578106"/>
                  <a:gd name="connsiteX103" fmla="*/ 3996740 w 4753940"/>
                  <a:gd name="connsiteY103" fmla="*/ 631024 h 4578106"/>
                  <a:gd name="connsiteX104" fmla="*/ 4627573 w 4753940"/>
                  <a:gd name="connsiteY104" fmla="*/ 1660747 h 4578106"/>
                  <a:gd name="connsiteX105" fmla="*/ 4667080 w 4753940"/>
                  <a:gd name="connsiteY105" fmla="*/ 2775855 h 4578106"/>
                  <a:gd name="connsiteX106" fmla="*/ 4674726 w 4753940"/>
                  <a:gd name="connsiteY106" fmla="*/ 2782228 h 4578106"/>
                  <a:gd name="connsiteX107" fmla="*/ 4753740 w 4753940"/>
                  <a:gd name="connsiteY107" fmla="*/ 2958096 h 4578106"/>
                  <a:gd name="connsiteX108" fmla="*/ 4686196 w 4753940"/>
                  <a:gd name="connsiteY108" fmla="*/ 3137788 h 4578106"/>
                  <a:gd name="connsiteX109" fmla="*/ 4510327 w 4753940"/>
                  <a:gd name="connsiteY109" fmla="*/ 3216801 h 4578106"/>
                  <a:gd name="connsiteX110" fmla="*/ 4330636 w 4753940"/>
                  <a:gd name="connsiteY110" fmla="*/ 3149258 h 4578106"/>
                  <a:gd name="connsiteX111" fmla="*/ 4251622 w 4753940"/>
                  <a:gd name="connsiteY111" fmla="*/ 2973389 h 4578106"/>
                  <a:gd name="connsiteX112" fmla="*/ 4319166 w 4753940"/>
                  <a:gd name="connsiteY112" fmla="*/ 2793697 h 4578106"/>
                  <a:gd name="connsiteX113" fmla="*/ 4468272 w 4753940"/>
                  <a:gd name="connsiteY113" fmla="*/ 2715958 h 4578106"/>
                  <a:gd name="connsiteX114" fmla="*/ 4428765 w 4753940"/>
                  <a:gd name="connsiteY114" fmla="*/ 1718095 h 4578106"/>
                  <a:gd name="connsiteX115" fmla="*/ 3854006 w 4753940"/>
                  <a:gd name="connsiteY115" fmla="*/ 782679 h 4578106"/>
                  <a:gd name="connsiteX116" fmla="*/ 3214253 w 4753940"/>
                  <a:gd name="connsiteY116" fmla="*/ 373593 h 4578106"/>
                  <a:gd name="connsiteX117" fmla="*/ 2468723 w 4753940"/>
                  <a:gd name="connsiteY117" fmla="*/ 223213 h 4578106"/>
                  <a:gd name="connsiteX118" fmla="*/ 1670943 w 4753940"/>
                  <a:gd name="connsiteY118" fmla="*/ 192 h 4578106"/>
                  <a:gd name="connsiteX119" fmla="*/ 1850634 w 4753940"/>
                  <a:gd name="connsiteY119" fmla="*/ 67735 h 4578106"/>
                  <a:gd name="connsiteX120" fmla="*/ 1929648 w 4753940"/>
                  <a:gd name="connsiteY120" fmla="*/ 243604 h 4578106"/>
                  <a:gd name="connsiteX121" fmla="*/ 1862104 w 4753940"/>
                  <a:gd name="connsiteY121" fmla="*/ 423295 h 4578106"/>
                  <a:gd name="connsiteX122" fmla="*/ 1686236 w 4753940"/>
                  <a:gd name="connsiteY122" fmla="*/ 502309 h 4578106"/>
                  <a:gd name="connsiteX123" fmla="*/ 1511641 w 4753940"/>
                  <a:gd name="connsiteY123" fmla="*/ 439863 h 4578106"/>
                  <a:gd name="connsiteX124" fmla="*/ 1235095 w 4753940"/>
                  <a:gd name="connsiteY124" fmla="*/ 604262 h 4578106"/>
                  <a:gd name="connsiteX125" fmla="*/ 922864 w 4753940"/>
                  <a:gd name="connsiteY125" fmla="*/ 878260 h 4578106"/>
                  <a:gd name="connsiteX126" fmla="*/ 608085 w 4753940"/>
                  <a:gd name="connsiteY126" fmla="*/ 1316657 h 4578106"/>
                  <a:gd name="connsiteX127" fmla="*/ 418198 w 4753940"/>
                  <a:gd name="connsiteY127" fmla="*/ 1820048 h 4578106"/>
                  <a:gd name="connsiteX128" fmla="*/ 216841 w 4753940"/>
                  <a:gd name="connsiteY128" fmla="*/ 1772895 h 4578106"/>
                  <a:gd name="connsiteX129" fmla="*/ 425844 w 4753940"/>
                  <a:gd name="connsiteY129" fmla="*/ 1218527 h 4578106"/>
                  <a:gd name="connsiteX130" fmla="*/ 772484 w 4753940"/>
                  <a:gd name="connsiteY130" fmla="*/ 736800 h 4578106"/>
                  <a:gd name="connsiteX131" fmla="*/ 1115300 w 4753940"/>
                  <a:gd name="connsiteY131" fmla="*/ 437314 h 4578106"/>
                  <a:gd name="connsiteX132" fmla="*/ 1427530 w 4753940"/>
                  <a:gd name="connsiteY132" fmla="*/ 251250 h 4578106"/>
                  <a:gd name="connsiteX133" fmla="*/ 1495074 w 4753940"/>
                  <a:gd name="connsiteY133" fmla="*/ 79205 h 4578106"/>
                  <a:gd name="connsiteX134" fmla="*/ 1670943 w 4753940"/>
                  <a:gd name="connsiteY134" fmla="*/ 192 h 457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753940" h="4578106">
                    <a:moveTo>
                      <a:pt x="1942392" y="3726565"/>
                    </a:moveTo>
                    <a:cubicBezTo>
                      <a:pt x="1909257" y="3727840"/>
                      <a:pt x="1876123" y="3740584"/>
                      <a:pt x="1851909" y="3767346"/>
                    </a:cubicBezTo>
                    <a:cubicBezTo>
                      <a:pt x="1826421" y="3792835"/>
                      <a:pt x="1814951" y="3827243"/>
                      <a:pt x="1816225" y="3860378"/>
                    </a:cubicBezTo>
                    <a:cubicBezTo>
                      <a:pt x="1817500" y="3893513"/>
                      <a:pt x="1830244" y="3926648"/>
                      <a:pt x="1857007" y="3950861"/>
                    </a:cubicBezTo>
                    <a:cubicBezTo>
                      <a:pt x="1882495" y="3976350"/>
                      <a:pt x="1916904" y="3987819"/>
                      <a:pt x="1950038" y="3986545"/>
                    </a:cubicBezTo>
                    <a:cubicBezTo>
                      <a:pt x="1983173" y="3985270"/>
                      <a:pt x="2016308" y="3971252"/>
                      <a:pt x="2041796" y="3947038"/>
                    </a:cubicBezTo>
                    <a:cubicBezTo>
                      <a:pt x="2044345" y="3943215"/>
                      <a:pt x="2048168" y="3939392"/>
                      <a:pt x="2050717" y="3935568"/>
                    </a:cubicBezTo>
                    <a:lnTo>
                      <a:pt x="2074931" y="3834890"/>
                    </a:lnTo>
                    <a:cubicBezTo>
                      <a:pt x="2069833" y="3808127"/>
                      <a:pt x="2057089" y="3782639"/>
                      <a:pt x="2035424" y="3762249"/>
                    </a:cubicBezTo>
                    <a:cubicBezTo>
                      <a:pt x="2009936" y="3736760"/>
                      <a:pt x="1975526" y="3725291"/>
                      <a:pt x="1942392" y="3726565"/>
                    </a:cubicBezTo>
                    <a:close/>
                    <a:moveTo>
                      <a:pt x="4498858" y="2835753"/>
                    </a:moveTo>
                    <a:cubicBezTo>
                      <a:pt x="4465723" y="2837027"/>
                      <a:pt x="4432589" y="2849771"/>
                      <a:pt x="4408374" y="2876534"/>
                    </a:cubicBezTo>
                    <a:cubicBezTo>
                      <a:pt x="4382886" y="2902022"/>
                      <a:pt x="4371417" y="2936431"/>
                      <a:pt x="4372691" y="2969566"/>
                    </a:cubicBezTo>
                    <a:cubicBezTo>
                      <a:pt x="4373966" y="3002701"/>
                      <a:pt x="4386710" y="3035835"/>
                      <a:pt x="4413472" y="3060049"/>
                    </a:cubicBezTo>
                    <a:cubicBezTo>
                      <a:pt x="4438961" y="3085537"/>
                      <a:pt x="4473369" y="3097007"/>
                      <a:pt x="4506504" y="3095732"/>
                    </a:cubicBezTo>
                    <a:cubicBezTo>
                      <a:pt x="4539639" y="3094458"/>
                      <a:pt x="4572774" y="3081714"/>
                      <a:pt x="4596987" y="3054951"/>
                    </a:cubicBezTo>
                    <a:cubicBezTo>
                      <a:pt x="4622476" y="3029463"/>
                      <a:pt x="4633945" y="2995054"/>
                      <a:pt x="4632671" y="2961919"/>
                    </a:cubicBezTo>
                    <a:cubicBezTo>
                      <a:pt x="4631396" y="2928785"/>
                      <a:pt x="4618652" y="2895650"/>
                      <a:pt x="4591890" y="2871436"/>
                    </a:cubicBezTo>
                    <a:cubicBezTo>
                      <a:pt x="4584243" y="2863790"/>
                      <a:pt x="4576597" y="2858692"/>
                      <a:pt x="4568950" y="2853595"/>
                    </a:cubicBezTo>
                    <a:lnTo>
                      <a:pt x="4500132" y="2835753"/>
                    </a:lnTo>
                    <a:close/>
                    <a:moveTo>
                      <a:pt x="246152" y="2127180"/>
                    </a:moveTo>
                    <a:cubicBezTo>
                      <a:pt x="213018" y="2128455"/>
                      <a:pt x="179883" y="2141199"/>
                      <a:pt x="155669" y="2167962"/>
                    </a:cubicBezTo>
                    <a:cubicBezTo>
                      <a:pt x="130181" y="2193450"/>
                      <a:pt x="118711" y="2227859"/>
                      <a:pt x="119986" y="2260993"/>
                    </a:cubicBezTo>
                    <a:cubicBezTo>
                      <a:pt x="121260" y="2294128"/>
                      <a:pt x="134004" y="2327263"/>
                      <a:pt x="160767" y="2351476"/>
                    </a:cubicBezTo>
                    <a:cubicBezTo>
                      <a:pt x="170962" y="2361672"/>
                      <a:pt x="182432" y="2369318"/>
                      <a:pt x="193902" y="2374416"/>
                    </a:cubicBezTo>
                    <a:lnTo>
                      <a:pt x="313696" y="2370593"/>
                    </a:lnTo>
                    <a:cubicBezTo>
                      <a:pt x="325166" y="2364221"/>
                      <a:pt x="335361" y="2356574"/>
                      <a:pt x="344282" y="2346379"/>
                    </a:cubicBezTo>
                    <a:cubicBezTo>
                      <a:pt x="369770" y="2320891"/>
                      <a:pt x="381240" y="2286481"/>
                      <a:pt x="379965" y="2253347"/>
                    </a:cubicBezTo>
                    <a:cubicBezTo>
                      <a:pt x="378691" y="2220212"/>
                      <a:pt x="365947" y="2187078"/>
                      <a:pt x="339184" y="2162864"/>
                    </a:cubicBezTo>
                    <a:cubicBezTo>
                      <a:pt x="313696" y="2137375"/>
                      <a:pt x="279287" y="2125906"/>
                      <a:pt x="246152" y="2127180"/>
                    </a:cubicBezTo>
                    <a:close/>
                    <a:moveTo>
                      <a:pt x="243604" y="2006111"/>
                    </a:moveTo>
                    <a:cubicBezTo>
                      <a:pt x="307324" y="2003562"/>
                      <a:pt x="372319" y="2026502"/>
                      <a:pt x="423295" y="2073655"/>
                    </a:cubicBezTo>
                    <a:cubicBezTo>
                      <a:pt x="472997" y="2122083"/>
                      <a:pt x="499760" y="2185803"/>
                      <a:pt x="502309" y="2249524"/>
                    </a:cubicBezTo>
                    <a:cubicBezTo>
                      <a:pt x="504858" y="2313244"/>
                      <a:pt x="481918" y="2378239"/>
                      <a:pt x="434765" y="2429216"/>
                    </a:cubicBezTo>
                    <a:cubicBezTo>
                      <a:pt x="415649" y="2449606"/>
                      <a:pt x="395258" y="2464899"/>
                      <a:pt x="372319" y="2477643"/>
                    </a:cubicBezTo>
                    <a:cubicBezTo>
                      <a:pt x="392709" y="2710860"/>
                      <a:pt x="451332" y="2940254"/>
                      <a:pt x="549462" y="3155629"/>
                    </a:cubicBezTo>
                    <a:cubicBezTo>
                      <a:pt x="657787" y="3395218"/>
                      <a:pt x="814539" y="3618240"/>
                      <a:pt x="1019719" y="3810676"/>
                    </a:cubicBezTo>
                    <a:cubicBezTo>
                      <a:pt x="1362535" y="4130553"/>
                      <a:pt x="1784365" y="4312793"/>
                      <a:pt x="2216390" y="4358672"/>
                    </a:cubicBezTo>
                    <a:cubicBezTo>
                      <a:pt x="2658610" y="4405825"/>
                      <a:pt x="3113575" y="4310244"/>
                      <a:pt x="3504818" y="4074478"/>
                    </a:cubicBezTo>
                    <a:lnTo>
                      <a:pt x="3614417" y="4252896"/>
                    </a:lnTo>
                    <a:cubicBezTo>
                      <a:pt x="3183667" y="4511601"/>
                      <a:pt x="2682824" y="4617377"/>
                      <a:pt x="2196000" y="4565126"/>
                    </a:cubicBezTo>
                    <a:cubicBezTo>
                      <a:pt x="1719370" y="4514150"/>
                      <a:pt x="1255485" y="4314068"/>
                      <a:pt x="879534" y="3962330"/>
                    </a:cubicBezTo>
                    <a:cubicBezTo>
                      <a:pt x="655238" y="3752053"/>
                      <a:pt x="481918" y="3507366"/>
                      <a:pt x="362124" y="3242289"/>
                    </a:cubicBezTo>
                    <a:cubicBezTo>
                      <a:pt x="253799" y="3003974"/>
                      <a:pt x="187530" y="2750367"/>
                      <a:pt x="165865" y="2494210"/>
                    </a:cubicBezTo>
                    <a:cubicBezTo>
                      <a:pt x="134004" y="2482741"/>
                      <a:pt x="104693" y="2464899"/>
                      <a:pt x="79205" y="2440685"/>
                    </a:cubicBezTo>
                    <a:cubicBezTo>
                      <a:pt x="29503" y="2392257"/>
                      <a:pt x="2740" y="2329811"/>
                      <a:pt x="191" y="2264816"/>
                    </a:cubicBezTo>
                    <a:cubicBezTo>
                      <a:pt x="-2358" y="2201096"/>
                      <a:pt x="20582" y="2136101"/>
                      <a:pt x="67735" y="2085125"/>
                    </a:cubicBezTo>
                    <a:cubicBezTo>
                      <a:pt x="116163" y="2035423"/>
                      <a:pt x="178609" y="2008660"/>
                      <a:pt x="243604" y="2006111"/>
                    </a:cubicBezTo>
                    <a:close/>
                    <a:moveTo>
                      <a:pt x="4113986" y="1869750"/>
                    </a:moveTo>
                    <a:cubicBezTo>
                      <a:pt x="4185353" y="2150120"/>
                      <a:pt x="4185353" y="2445783"/>
                      <a:pt x="4112712" y="2728702"/>
                    </a:cubicBezTo>
                    <a:cubicBezTo>
                      <a:pt x="4042619" y="3001426"/>
                      <a:pt x="3904983" y="3260131"/>
                      <a:pt x="3699803" y="3479330"/>
                    </a:cubicBezTo>
                    <a:cubicBezTo>
                      <a:pt x="3484428" y="3708724"/>
                      <a:pt x="3220625" y="3866750"/>
                      <a:pt x="2938980" y="3952136"/>
                    </a:cubicBezTo>
                    <a:cubicBezTo>
                      <a:pt x="2682824" y="4029875"/>
                      <a:pt x="2412649" y="4046442"/>
                      <a:pt x="2150121" y="4003112"/>
                    </a:cubicBezTo>
                    <a:cubicBezTo>
                      <a:pt x="2143749" y="4012033"/>
                      <a:pt x="2137377" y="4020954"/>
                      <a:pt x="2129730" y="4028601"/>
                    </a:cubicBezTo>
                    <a:cubicBezTo>
                      <a:pt x="2081303" y="4078302"/>
                      <a:pt x="2017582" y="4105065"/>
                      <a:pt x="1953862" y="4107614"/>
                    </a:cubicBezTo>
                    <a:cubicBezTo>
                      <a:pt x="1890141" y="4110163"/>
                      <a:pt x="1825146" y="4087223"/>
                      <a:pt x="1774170" y="4040070"/>
                    </a:cubicBezTo>
                    <a:cubicBezTo>
                      <a:pt x="1724468" y="3991642"/>
                      <a:pt x="1697705" y="3927922"/>
                      <a:pt x="1695156" y="3864201"/>
                    </a:cubicBezTo>
                    <a:cubicBezTo>
                      <a:pt x="1692608" y="3800481"/>
                      <a:pt x="1715547" y="3735486"/>
                      <a:pt x="1762700" y="3684510"/>
                    </a:cubicBezTo>
                    <a:cubicBezTo>
                      <a:pt x="1811128" y="3634808"/>
                      <a:pt x="1874848" y="3608045"/>
                      <a:pt x="1938569" y="3605496"/>
                    </a:cubicBezTo>
                    <a:cubicBezTo>
                      <a:pt x="2002289" y="3602947"/>
                      <a:pt x="2067284" y="3625887"/>
                      <a:pt x="2118261" y="3673040"/>
                    </a:cubicBezTo>
                    <a:cubicBezTo>
                      <a:pt x="2155218" y="3708724"/>
                      <a:pt x="2179432" y="3753328"/>
                      <a:pt x="2190902" y="3800481"/>
                    </a:cubicBezTo>
                    <a:cubicBezTo>
                      <a:pt x="2420295" y="3837439"/>
                      <a:pt x="2656061" y="3822146"/>
                      <a:pt x="2879083" y="3754602"/>
                    </a:cubicBezTo>
                    <a:cubicBezTo>
                      <a:pt x="3126319" y="3679412"/>
                      <a:pt x="3358261" y="3540501"/>
                      <a:pt x="3548148" y="3337870"/>
                    </a:cubicBezTo>
                    <a:cubicBezTo>
                      <a:pt x="3729114" y="3144160"/>
                      <a:pt x="3850183" y="2916040"/>
                      <a:pt x="3911355" y="2677726"/>
                    </a:cubicBezTo>
                    <a:cubicBezTo>
                      <a:pt x="3975075" y="2429216"/>
                      <a:pt x="3975075" y="2169236"/>
                      <a:pt x="3912629" y="1920726"/>
                    </a:cubicBezTo>
                    <a:close/>
                    <a:moveTo>
                      <a:pt x="3643728" y="1092360"/>
                    </a:moveTo>
                    <a:cubicBezTo>
                      <a:pt x="3610594" y="1093635"/>
                      <a:pt x="3577459" y="1106379"/>
                      <a:pt x="3553245" y="1133142"/>
                    </a:cubicBezTo>
                    <a:cubicBezTo>
                      <a:pt x="3527757" y="1158630"/>
                      <a:pt x="3516287" y="1193039"/>
                      <a:pt x="3517562" y="1226173"/>
                    </a:cubicBezTo>
                    <a:cubicBezTo>
                      <a:pt x="3518836" y="1259308"/>
                      <a:pt x="3531580" y="1292443"/>
                      <a:pt x="3558343" y="1316656"/>
                    </a:cubicBezTo>
                    <a:cubicBezTo>
                      <a:pt x="3583831" y="1342145"/>
                      <a:pt x="3618240" y="1353614"/>
                      <a:pt x="3651375" y="1352340"/>
                    </a:cubicBezTo>
                    <a:cubicBezTo>
                      <a:pt x="3685784" y="1351066"/>
                      <a:pt x="3717644" y="1338322"/>
                      <a:pt x="3741858" y="1311559"/>
                    </a:cubicBezTo>
                    <a:cubicBezTo>
                      <a:pt x="3767346" y="1286071"/>
                      <a:pt x="3778816" y="1251662"/>
                      <a:pt x="3777541" y="1218527"/>
                    </a:cubicBezTo>
                    <a:cubicBezTo>
                      <a:pt x="3776267" y="1185392"/>
                      <a:pt x="3763523" y="1152258"/>
                      <a:pt x="3736760" y="1128044"/>
                    </a:cubicBezTo>
                    <a:cubicBezTo>
                      <a:pt x="3711272" y="1102556"/>
                      <a:pt x="3676863" y="1091086"/>
                      <a:pt x="3643728" y="1092360"/>
                    </a:cubicBezTo>
                    <a:close/>
                    <a:moveTo>
                      <a:pt x="2379514" y="567304"/>
                    </a:moveTo>
                    <a:cubicBezTo>
                      <a:pt x="2800069" y="553285"/>
                      <a:pt x="3225722" y="692196"/>
                      <a:pt x="3565990" y="985310"/>
                    </a:cubicBezTo>
                    <a:cubicBezTo>
                      <a:pt x="3590203" y="976389"/>
                      <a:pt x="3615691" y="972566"/>
                      <a:pt x="3639905" y="971292"/>
                    </a:cubicBezTo>
                    <a:cubicBezTo>
                      <a:pt x="3703626" y="968743"/>
                      <a:pt x="3768621" y="991682"/>
                      <a:pt x="3819597" y="1038835"/>
                    </a:cubicBezTo>
                    <a:cubicBezTo>
                      <a:pt x="3869299" y="1087263"/>
                      <a:pt x="3896062" y="1150983"/>
                      <a:pt x="3898610" y="1214704"/>
                    </a:cubicBezTo>
                    <a:cubicBezTo>
                      <a:pt x="3901159" y="1278424"/>
                      <a:pt x="3878220" y="1343419"/>
                      <a:pt x="3829792" y="1395670"/>
                    </a:cubicBezTo>
                    <a:cubicBezTo>
                      <a:pt x="3781365" y="1445372"/>
                      <a:pt x="3717644" y="1472135"/>
                      <a:pt x="3653924" y="1474683"/>
                    </a:cubicBezTo>
                    <a:cubicBezTo>
                      <a:pt x="3590203" y="1477232"/>
                      <a:pt x="3525208" y="1454293"/>
                      <a:pt x="3474232" y="1407140"/>
                    </a:cubicBezTo>
                    <a:cubicBezTo>
                      <a:pt x="3424530" y="1358712"/>
                      <a:pt x="3397767" y="1296266"/>
                      <a:pt x="3395218" y="1231271"/>
                    </a:cubicBezTo>
                    <a:cubicBezTo>
                      <a:pt x="3393944" y="1196862"/>
                      <a:pt x="3400316" y="1162453"/>
                      <a:pt x="3413060" y="1129318"/>
                    </a:cubicBezTo>
                    <a:cubicBezTo>
                      <a:pt x="3117397" y="880808"/>
                      <a:pt x="2749093" y="763563"/>
                      <a:pt x="2385886" y="775032"/>
                    </a:cubicBezTo>
                    <a:cubicBezTo>
                      <a:pt x="1995917" y="787776"/>
                      <a:pt x="1612319" y="949627"/>
                      <a:pt x="1324303" y="1256759"/>
                    </a:cubicBezTo>
                    <a:cubicBezTo>
                      <a:pt x="1036286" y="1563892"/>
                      <a:pt x="901199" y="1957685"/>
                      <a:pt x="913943" y="2347654"/>
                    </a:cubicBezTo>
                    <a:cubicBezTo>
                      <a:pt x="926687" y="2737623"/>
                      <a:pt x="1088537" y="3121221"/>
                      <a:pt x="1395669" y="3409237"/>
                    </a:cubicBezTo>
                    <a:lnTo>
                      <a:pt x="1252936" y="3560892"/>
                    </a:lnTo>
                    <a:cubicBezTo>
                      <a:pt x="903747" y="3234643"/>
                      <a:pt x="720232" y="2796246"/>
                      <a:pt x="706214" y="2354026"/>
                    </a:cubicBezTo>
                    <a:cubicBezTo>
                      <a:pt x="692195" y="1911806"/>
                      <a:pt x="846399" y="1463214"/>
                      <a:pt x="1172648" y="1114025"/>
                    </a:cubicBezTo>
                    <a:cubicBezTo>
                      <a:pt x="1498897" y="764837"/>
                      <a:pt x="1937294" y="581322"/>
                      <a:pt x="2379514" y="567304"/>
                    </a:cubicBezTo>
                    <a:close/>
                    <a:moveTo>
                      <a:pt x="1673491" y="121260"/>
                    </a:moveTo>
                    <a:cubicBezTo>
                      <a:pt x="1640357" y="122535"/>
                      <a:pt x="1607222" y="135279"/>
                      <a:pt x="1583008" y="162041"/>
                    </a:cubicBezTo>
                    <a:cubicBezTo>
                      <a:pt x="1558795" y="187530"/>
                      <a:pt x="1547325" y="221939"/>
                      <a:pt x="1547325" y="255073"/>
                    </a:cubicBezTo>
                    <a:cubicBezTo>
                      <a:pt x="1548599" y="288208"/>
                      <a:pt x="1561343" y="321343"/>
                      <a:pt x="1588106" y="345556"/>
                    </a:cubicBezTo>
                    <a:cubicBezTo>
                      <a:pt x="1613594" y="371045"/>
                      <a:pt x="1648003" y="382514"/>
                      <a:pt x="1681138" y="381240"/>
                    </a:cubicBezTo>
                    <a:cubicBezTo>
                      <a:pt x="1714272" y="379965"/>
                      <a:pt x="1747407" y="367221"/>
                      <a:pt x="1771621" y="340459"/>
                    </a:cubicBezTo>
                    <a:cubicBezTo>
                      <a:pt x="1797109" y="314971"/>
                      <a:pt x="1808579" y="280562"/>
                      <a:pt x="1807304" y="247427"/>
                    </a:cubicBezTo>
                    <a:cubicBezTo>
                      <a:pt x="1806030" y="214292"/>
                      <a:pt x="1793286" y="181158"/>
                      <a:pt x="1766523" y="156944"/>
                    </a:cubicBezTo>
                    <a:cubicBezTo>
                      <a:pt x="1741035" y="131455"/>
                      <a:pt x="1706626" y="119986"/>
                      <a:pt x="1673491" y="121260"/>
                    </a:cubicBezTo>
                    <a:close/>
                    <a:moveTo>
                      <a:pt x="2471272" y="15484"/>
                    </a:moveTo>
                    <a:cubicBezTo>
                      <a:pt x="2750368" y="19307"/>
                      <a:pt x="3028189" y="75381"/>
                      <a:pt x="3291992" y="181157"/>
                    </a:cubicBezTo>
                    <a:cubicBezTo>
                      <a:pt x="3546874" y="283110"/>
                      <a:pt x="3785188" y="433490"/>
                      <a:pt x="3996740" y="631024"/>
                    </a:cubicBezTo>
                    <a:cubicBezTo>
                      <a:pt x="4306422" y="921589"/>
                      <a:pt x="4516699" y="1278424"/>
                      <a:pt x="4627573" y="1660747"/>
                    </a:cubicBezTo>
                    <a:cubicBezTo>
                      <a:pt x="4732075" y="2023954"/>
                      <a:pt x="4746093" y="2407551"/>
                      <a:pt x="4667080" y="2775855"/>
                    </a:cubicBezTo>
                    <a:cubicBezTo>
                      <a:pt x="4669628" y="2777130"/>
                      <a:pt x="4672177" y="2779679"/>
                      <a:pt x="4674726" y="2782228"/>
                    </a:cubicBezTo>
                    <a:cubicBezTo>
                      <a:pt x="4724428" y="2830655"/>
                      <a:pt x="4751191" y="2894376"/>
                      <a:pt x="4753740" y="2958096"/>
                    </a:cubicBezTo>
                    <a:cubicBezTo>
                      <a:pt x="4756289" y="3021817"/>
                      <a:pt x="4734623" y="3088086"/>
                      <a:pt x="4686196" y="3137788"/>
                    </a:cubicBezTo>
                    <a:cubicBezTo>
                      <a:pt x="4637768" y="3187490"/>
                      <a:pt x="4574048" y="3214252"/>
                      <a:pt x="4510327" y="3216801"/>
                    </a:cubicBezTo>
                    <a:cubicBezTo>
                      <a:pt x="4446607" y="3219350"/>
                      <a:pt x="4381612" y="3196411"/>
                      <a:pt x="4330636" y="3149258"/>
                    </a:cubicBezTo>
                    <a:cubicBezTo>
                      <a:pt x="4280933" y="3100830"/>
                      <a:pt x="4254171" y="3038384"/>
                      <a:pt x="4251622" y="2973389"/>
                    </a:cubicBezTo>
                    <a:cubicBezTo>
                      <a:pt x="4249073" y="2909668"/>
                      <a:pt x="4272013" y="2844674"/>
                      <a:pt x="4319166" y="2793697"/>
                    </a:cubicBezTo>
                    <a:cubicBezTo>
                      <a:pt x="4359947" y="2749093"/>
                      <a:pt x="4413472" y="2723605"/>
                      <a:pt x="4468272" y="2715958"/>
                    </a:cubicBezTo>
                    <a:cubicBezTo>
                      <a:pt x="4535815" y="2385886"/>
                      <a:pt x="4523071" y="2041795"/>
                      <a:pt x="4428765" y="1718095"/>
                    </a:cubicBezTo>
                    <a:cubicBezTo>
                      <a:pt x="4329361" y="1372730"/>
                      <a:pt x="4136925" y="1047756"/>
                      <a:pt x="3854006" y="782679"/>
                    </a:cubicBezTo>
                    <a:cubicBezTo>
                      <a:pt x="3661571" y="602987"/>
                      <a:pt x="3443646" y="466625"/>
                      <a:pt x="3214253" y="373593"/>
                    </a:cubicBezTo>
                    <a:cubicBezTo>
                      <a:pt x="2975938" y="276738"/>
                      <a:pt x="2722330" y="227036"/>
                      <a:pt x="2468723" y="223213"/>
                    </a:cubicBezTo>
                    <a:close/>
                    <a:moveTo>
                      <a:pt x="1670943" y="192"/>
                    </a:moveTo>
                    <a:cubicBezTo>
                      <a:pt x="1734663" y="-2357"/>
                      <a:pt x="1799658" y="20582"/>
                      <a:pt x="1850634" y="67735"/>
                    </a:cubicBezTo>
                    <a:cubicBezTo>
                      <a:pt x="1900336" y="116163"/>
                      <a:pt x="1927099" y="178609"/>
                      <a:pt x="1929648" y="243604"/>
                    </a:cubicBezTo>
                    <a:cubicBezTo>
                      <a:pt x="1932197" y="307324"/>
                      <a:pt x="1909257" y="372319"/>
                      <a:pt x="1862104" y="423295"/>
                    </a:cubicBezTo>
                    <a:cubicBezTo>
                      <a:pt x="1813676" y="472997"/>
                      <a:pt x="1749956" y="499760"/>
                      <a:pt x="1686236" y="502309"/>
                    </a:cubicBezTo>
                    <a:cubicBezTo>
                      <a:pt x="1623790" y="504858"/>
                      <a:pt x="1561343" y="483193"/>
                      <a:pt x="1511641" y="439863"/>
                    </a:cubicBezTo>
                    <a:cubicBezTo>
                      <a:pt x="1416061" y="487016"/>
                      <a:pt x="1323029" y="543090"/>
                      <a:pt x="1235095" y="604262"/>
                    </a:cubicBezTo>
                    <a:cubicBezTo>
                      <a:pt x="1125495" y="683275"/>
                      <a:pt x="1020994" y="773758"/>
                      <a:pt x="922864" y="878260"/>
                    </a:cubicBezTo>
                    <a:cubicBezTo>
                      <a:pt x="796697" y="1014621"/>
                      <a:pt x="690922" y="1161179"/>
                      <a:pt x="608085" y="1316657"/>
                    </a:cubicBezTo>
                    <a:cubicBezTo>
                      <a:pt x="522699" y="1478507"/>
                      <a:pt x="458979" y="1646729"/>
                      <a:pt x="418198" y="1820048"/>
                    </a:cubicBezTo>
                    <a:lnTo>
                      <a:pt x="216841" y="1772895"/>
                    </a:lnTo>
                    <a:cubicBezTo>
                      <a:pt x="261445" y="1581734"/>
                      <a:pt x="331538" y="1394396"/>
                      <a:pt x="425844" y="1218527"/>
                    </a:cubicBezTo>
                    <a:cubicBezTo>
                      <a:pt x="517602" y="1046482"/>
                      <a:pt x="632299" y="884632"/>
                      <a:pt x="772484" y="736800"/>
                    </a:cubicBezTo>
                    <a:cubicBezTo>
                      <a:pt x="876985" y="624652"/>
                      <a:pt x="992957" y="525248"/>
                      <a:pt x="1115300" y="437314"/>
                    </a:cubicBezTo>
                    <a:cubicBezTo>
                      <a:pt x="1215978" y="367221"/>
                      <a:pt x="1319205" y="304775"/>
                      <a:pt x="1427530" y="251250"/>
                    </a:cubicBezTo>
                    <a:cubicBezTo>
                      <a:pt x="1427530" y="188804"/>
                      <a:pt x="1449195" y="127632"/>
                      <a:pt x="1495074" y="79205"/>
                    </a:cubicBezTo>
                    <a:cubicBezTo>
                      <a:pt x="1543502" y="29503"/>
                      <a:pt x="1605948" y="2740"/>
                      <a:pt x="1670943" y="192"/>
                    </a:cubicBezTo>
                    <a:close/>
                  </a:path>
                </a:pathLst>
              </a:custGeom>
              <a:solidFill>
                <a:srgbClr val="1C75BC"/>
              </a:solidFill>
              <a:ln w="1274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500" dirty="0"/>
              </a:p>
            </p:txBody>
          </p:sp>
          <p:sp>
            <p:nvSpPr>
              <p:cNvPr id="17" name="Green Gears">
                <a:extLst>
                  <a:ext uri="{FF2B5EF4-FFF2-40B4-BE49-F238E27FC236}">
                    <a16:creationId xmlns:a16="http://schemas.microsoft.com/office/drawing/2014/main" id="{E465CAE5-9E1A-4AEA-8906-9DED46DD3969}"/>
                  </a:ext>
                </a:extLst>
              </p:cNvPr>
              <p:cNvSpPr/>
              <p:nvPr/>
            </p:nvSpPr>
            <p:spPr>
              <a:xfrm>
                <a:off x="2791702" y="2403879"/>
                <a:ext cx="2406085" cy="2406085"/>
              </a:xfrm>
              <a:custGeom>
                <a:avLst/>
                <a:gdLst>
                  <a:gd name="connsiteX0" fmla="*/ 1963866 w 2406085"/>
                  <a:gd name="connsiteY0" fmla="*/ 2119344 h 2406085"/>
                  <a:gd name="connsiteX1" fmla="*/ 1935828 w 2406085"/>
                  <a:gd name="connsiteY1" fmla="*/ 2063270 h 2406085"/>
                  <a:gd name="connsiteX2" fmla="*/ 1906517 w 2406085"/>
                  <a:gd name="connsiteY2" fmla="*/ 2008470 h 2406085"/>
                  <a:gd name="connsiteX3" fmla="*/ 1909066 w 2406085"/>
                  <a:gd name="connsiteY3" fmla="*/ 1988079 h 2406085"/>
                  <a:gd name="connsiteX4" fmla="*/ 1972786 w 2406085"/>
                  <a:gd name="connsiteY4" fmla="*/ 1926908 h 2406085"/>
                  <a:gd name="connsiteX5" fmla="*/ 2030135 w 2406085"/>
                  <a:gd name="connsiteY5" fmla="*/ 1859364 h 2406085"/>
                  <a:gd name="connsiteX6" fmla="*/ 2050525 w 2406085"/>
                  <a:gd name="connsiteY6" fmla="*/ 1855541 h 2406085"/>
                  <a:gd name="connsiteX7" fmla="*/ 2107874 w 2406085"/>
                  <a:gd name="connsiteY7" fmla="*/ 1881029 h 2406085"/>
                  <a:gd name="connsiteX8" fmla="*/ 2165222 w 2406085"/>
                  <a:gd name="connsiteY8" fmla="*/ 1905242 h 2406085"/>
                  <a:gd name="connsiteX9" fmla="*/ 2185613 w 2406085"/>
                  <a:gd name="connsiteY9" fmla="*/ 1897596 h 2406085"/>
                  <a:gd name="connsiteX10" fmla="*/ 2212375 w 2406085"/>
                  <a:gd name="connsiteY10" fmla="*/ 1859364 h 2406085"/>
                  <a:gd name="connsiteX11" fmla="*/ 2264626 w 2406085"/>
                  <a:gd name="connsiteY11" fmla="*/ 1771429 h 2406085"/>
                  <a:gd name="connsiteX12" fmla="*/ 2290114 w 2406085"/>
                  <a:gd name="connsiteY12" fmla="*/ 1723002 h 2406085"/>
                  <a:gd name="connsiteX13" fmla="*/ 2309230 w 2406085"/>
                  <a:gd name="connsiteY13" fmla="*/ 1679672 h 2406085"/>
                  <a:gd name="connsiteX14" fmla="*/ 2327072 w 2406085"/>
                  <a:gd name="connsiteY14" fmla="*/ 1636342 h 2406085"/>
                  <a:gd name="connsiteX15" fmla="*/ 2321974 w 2406085"/>
                  <a:gd name="connsiteY15" fmla="*/ 1615952 h 2406085"/>
                  <a:gd name="connsiteX16" fmla="*/ 2269724 w 2406085"/>
                  <a:gd name="connsiteY16" fmla="*/ 1581542 h 2406085"/>
                  <a:gd name="connsiteX17" fmla="*/ 2216199 w 2406085"/>
                  <a:gd name="connsiteY17" fmla="*/ 1548408 h 2406085"/>
                  <a:gd name="connsiteX18" fmla="*/ 2208552 w 2406085"/>
                  <a:gd name="connsiteY18" fmla="*/ 1529292 h 2406085"/>
                  <a:gd name="connsiteX19" fmla="*/ 2221296 w 2406085"/>
                  <a:gd name="connsiteY19" fmla="*/ 1487236 h 2406085"/>
                  <a:gd name="connsiteX20" fmla="*/ 2228943 w 2406085"/>
                  <a:gd name="connsiteY20" fmla="*/ 1457925 h 2406085"/>
                  <a:gd name="connsiteX21" fmla="*/ 2231492 w 2406085"/>
                  <a:gd name="connsiteY21" fmla="*/ 1443906 h 2406085"/>
                  <a:gd name="connsiteX22" fmla="*/ 2240412 w 2406085"/>
                  <a:gd name="connsiteY22" fmla="*/ 1400576 h 2406085"/>
                  <a:gd name="connsiteX23" fmla="*/ 2246784 w 2406085"/>
                  <a:gd name="connsiteY23" fmla="*/ 1371265 h 2406085"/>
                  <a:gd name="connsiteX24" fmla="*/ 2248059 w 2406085"/>
                  <a:gd name="connsiteY24" fmla="*/ 1357246 h 2406085"/>
                  <a:gd name="connsiteX25" fmla="*/ 2262077 w 2406085"/>
                  <a:gd name="connsiteY25" fmla="*/ 1343228 h 2406085"/>
                  <a:gd name="connsiteX26" fmla="*/ 2324523 w 2406085"/>
                  <a:gd name="connsiteY26" fmla="*/ 1336856 h 2406085"/>
                  <a:gd name="connsiteX27" fmla="*/ 2386969 w 2406085"/>
                  <a:gd name="connsiteY27" fmla="*/ 1329209 h 2406085"/>
                  <a:gd name="connsiteX28" fmla="*/ 2400988 w 2406085"/>
                  <a:gd name="connsiteY28" fmla="*/ 1312642 h 2406085"/>
                  <a:gd name="connsiteX29" fmla="*/ 2402262 w 2406085"/>
                  <a:gd name="connsiteY29" fmla="*/ 1299898 h 2406085"/>
                  <a:gd name="connsiteX30" fmla="*/ 2404811 w 2406085"/>
                  <a:gd name="connsiteY30" fmla="*/ 1266763 h 2406085"/>
                  <a:gd name="connsiteX31" fmla="*/ 2406086 w 2406085"/>
                  <a:gd name="connsiteY31" fmla="*/ 1164811 h 2406085"/>
                  <a:gd name="connsiteX32" fmla="*/ 2398439 w 2406085"/>
                  <a:gd name="connsiteY32" fmla="*/ 1062858 h 2406085"/>
                  <a:gd name="connsiteX33" fmla="*/ 2393341 w 2406085"/>
                  <a:gd name="connsiteY33" fmla="*/ 1029723 h 2406085"/>
                  <a:gd name="connsiteX34" fmla="*/ 2390793 w 2406085"/>
                  <a:gd name="connsiteY34" fmla="*/ 1016979 h 2406085"/>
                  <a:gd name="connsiteX35" fmla="*/ 2375500 w 2406085"/>
                  <a:gd name="connsiteY35" fmla="*/ 1001686 h 2406085"/>
                  <a:gd name="connsiteX36" fmla="*/ 2313054 w 2406085"/>
                  <a:gd name="connsiteY36" fmla="*/ 997863 h 2406085"/>
                  <a:gd name="connsiteX37" fmla="*/ 2250608 w 2406085"/>
                  <a:gd name="connsiteY37" fmla="*/ 995314 h 2406085"/>
                  <a:gd name="connsiteX38" fmla="*/ 2235315 w 2406085"/>
                  <a:gd name="connsiteY38" fmla="*/ 982570 h 2406085"/>
                  <a:gd name="connsiteX39" fmla="*/ 2232766 w 2406085"/>
                  <a:gd name="connsiteY39" fmla="*/ 968551 h 2406085"/>
                  <a:gd name="connsiteX40" fmla="*/ 2225120 w 2406085"/>
                  <a:gd name="connsiteY40" fmla="*/ 939240 h 2406085"/>
                  <a:gd name="connsiteX41" fmla="*/ 2213650 w 2406085"/>
                  <a:gd name="connsiteY41" fmla="*/ 897185 h 2406085"/>
                  <a:gd name="connsiteX42" fmla="*/ 2209827 w 2406085"/>
                  <a:gd name="connsiteY42" fmla="*/ 884440 h 2406085"/>
                  <a:gd name="connsiteX43" fmla="*/ 2200905 w 2406085"/>
                  <a:gd name="connsiteY43" fmla="*/ 855129 h 2406085"/>
                  <a:gd name="connsiteX44" fmla="*/ 2184338 w 2406085"/>
                  <a:gd name="connsiteY44" fmla="*/ 814348 h 2406085"/>
                  <a:gd name="connsiteX45" fmla="*/ 2190710 w 2406085"/>
                  <a:gd name="connsiteY45" fmla="*/ 795232 h 2406085"/>
                  <a:gd name="connsiteX46" fmla="*/ 2241687 w 2406085"/>
                  <a:gd name="connsiteY46" fmla="*/ 758274 h 2406085"/>
                  <a:gd name="connsiteX47" fmla="*/ 2292663 w 2406085"/>
                  <a:gd name="connsiteY47" fmla="*/ 720041 h 2406085"/>
                  <a:gd name="connsiteX48" fmla="*/ 2296486 w 2406085"/>
                  <a:gd name="connsiteY48" fmla="*/ 698377 h 2406085"/>
                  <a:gd name="connsiteX49" fmla="*/ 2276096 w 2406085"/>
                  <a:gd name="connsiteY49" fmla="*/ 656321 h 2406085"/>
                  <a:gd name="connsiteX50" fmla="*/ 2254431 w 2406085"/>
                  <a:gd name="connsiteY50" fmla="*/ 614265 h 2406085"/>
                  <a:gd name="connsiteX51" fmla="*/ 2225120 w 2406085"/>
                  <a:gd name="connsiteY51" fmla="*/ 568387 h 2406085"/>
                  <a:gd name="connsiteX52" fmla="*/ 2167771 w 2406085"/>
                  <a:gd name="connsiteY52" fmla="*/ 484276 h 2406085"/>
                  <a:gd name="connsiteX53" fmla="*/ 2139734 w 2406085"/>
                  <a:gd name="connsiteY53" fmla="*/ 447318 h 2406085"/>
                  <a:gd name="connsiteX54" fmla="*/ 2119343 w 2406085"/>
                  <a:gd name="connsiteY54" fmla="*/ 440946 h 2406085"/>
                  <a:gd name="connsiteX55" fmla="*/ 2063269 w 2406085"/>
                  <a:gd name="connsiteY55" fmla="*/ 468983 h 2406085"/>
                  <a:gd name="connsiteX56" fmla="*/ 2008470 w 2406085"/>
                  <a:gd name="connsiteY56" fmla="*/ 498294 h 2406085"/>
                  <a:gd name="connsiteX57" fmla="*/ 1988079 w 2406085"/>
                  <a:gd name="connsiteY57" fmla="*/ 495745 h 2406085"/>
                  <a:gd name="connsiteX58" fmla="*/ 1926907 w 2406085"/>
                  <a:gd name="connsiteY58" fmla="*/ 432025 h 2406085"/>
                  <a:gd name="connsiteX59" fmla="*/ 1859364 w 2406085"/>
                  <a:gd name="connsiteY59" fmla="*/ 374676 h 2406085"/>
                  <a:gd name="connsiteX60" fmla="*/ 1855541 w 2406085"/>
                  <a:gd name="connsiteY60" fmla="*/ 354286 h 2406085"/>
                  <a:gd name="connsiteX61" fmla="*/ 1881029 w 2406085"/>
                  <a:gd name="connsiteY61" fmla="*/ 298212 h 2406085"/>
                  <a:gd name="connsiteX62" fmla="*/ 1905243 w 2406085"/>
                  <a:gd name="connsiteY62" fmla="*/ 240863 h 2406085"/>
                  <a:gd name="connsiteX63" fmla="*/ 1897596 w 2406085"/>
                  <a:gd name="connsiteY63" fmla="*/ 220473 h 2406085"/>
                  <a:gd name="connsiteX64" fmla="*/ 1859364 w 2406085"/>
                  <a:gd name="connsiteY64" fmla="*/ 193710 h 2406085"/>
                  <a:gd name="connsiteX65" fmla="*/ 1771430 w 2406085"/>
                  <a:gd name="connsiteY65" fmla="*/ 141459 h 2406085"/>
                  <a:gd name="connsiteX66" fmla="*/ 1723002 w 2406085"/>
                  <a:gd name="connsiteY66" fmla="*/ 115971 h 2406085"/>
                  <a:gd name="connsiteX67" fmla="*/ 1679672 w 2406085"/>
                  <a:gd name="connsiteY67" fmla="*/ 96855 h 2406085"/>
                  <a:gd name="connsiteX68" fmla="*/ 1636342 w 2406085"/>
                  <a:gd name="connsiteY68" fmla="*/ 79013 h 2406085"/>
                  <a:gd name="connsiteX69" fmla="*/ 1615951 w 2406085"/>
                  <a:gd name="connsiteY69" fmla="*/ 84111 h 2406085"/>
                  <a:gd name="connsiteX70" fmla="*/ 1581543 w 2406085"/>
                  <a:gd name="connsiteY70" fmla="*/ 136362 h 2406085"/>
                  <a:gd name="connsiteX71" fmla="*/ 1548408 w 2406085"/>
                  <a:gd name="connsiteY71" fmla="*/ 189887 h 2406085"/>
                  <a:gd name="connsiteX72" fmla="*/ 1529292 w 2406085"/>
                  <a:gd name="connsiteY72" fmla="*/ 197534 h 2406085"/>
                  <a:gd name="connsiteX73" fmla="*/ 1487236 w 2406085"/>
                  <a:gd name="connsiteY73" fmla="*/ 184789 h 2406085"/>
                  <a:gd name="connsiteX74" fmla="*/ 1457925 w 2406085"/>
                  <a:gd name="connsiteY74" fmla="*/ 177143 h 2406085"/>
                  <a:gd name="connsiteX75" fmla="*/ 1443906 w 2406085"/>
                  <a:gd name="connsiteY75" fmla="*/ 174594 h 2406085"/>
                  <a:gd name="connsiteX76" fmla="*/ 1400576 w 2406085"/>
                  <a:gd name="connsiteY76" fmla="*/ 165673 h 2406085"/>
                  <a:gd name="connsiteX77" fmla="*/ 1371265 w 2406085"/>
                  <a:gd name="connsiteY77" fmla="*/ 159301 h 2406085"/>
                  <a:gd name="connsiteX78" fmla="*/ 1357246 w 2406085"/>
                  <a:gd name="connsiteY78" fmla="*/ 158027 h 2406085"/>
                  <a:gd name="connsiteX79" fmla="*/ 1343228 w 2406085"/>
                  <a:gd name="connsiteY79" fmla="*/ 144008 h 2406085"/>
                  <a:gd name="connsiteX80" fmla="*/ 1336856 w 2406085"/>
                  <a:gd name="connsiteY80" fmla="*/ 81562 h 2406085"/>
                  <a:gd name="connsiteX81" fmla="*/ 1329209 w 2406085"/>
                  <a:gd name="connsiteY81" fmla="*/ 19116 h 2406085"/>
                  <a:gd name="connsiteX82" fmla="*/ 1312642 w 2406085"/>
                  <a:gd name="connsiteY82" fmla="*/ 5098 h 2406085"/>
                  <a:gd name="connsiteX83" fmla="*/ 1299898 w 2406085"/>
                  <a:gd name="connsiteY83" fmla="*/ 3823 h 2406085"/>
                  <a:gd name="connsiteX84" fmla="*/ 1266763 w 2406085"/>
                  <a:gd name="connsiteY84" fmla="*/ 1274 h 2406085"/>
                  <a:gd name="connsiteX85" fmla="*/ 1164810 w 2406085"/>
                  <a:gd name="connsiteY85" fmla="*/ 0 h 2406085"/>
                  <a:gd name="connsiteX86" fmla="*/ 1062858 w 2406085"/>
                  <a:gd name="connsiteY86" fmla="*/ 7646 h 2406085"/>
                  <a:gd name="connsiteX87" fmla="*/ 1029723 w 2406085"/>
                  <a:gd name="connsiteY87" fmla="*/ 12744 h 2406085"/>
                  <a:gd name="connsiteX88" fmla="*/ 1016979 w 2406085"/>
                  <a:gd name="connsiteY88" fmla="*/ 15293 h 2406085"/>
                  <a:gd name="connsiteX89" fmla="*/ 1001686 w 2406085"/>
                  <a:gd name="connsiteY89" fmla="*/ 30586 h 2406085"/>
                  <a:gd name="connsiteX90" fmla="*/ 997863 w 2406085"/>
                  <a:gd name="connsiteY90" fmla="*/ 93032 h 2406085"/>
                  <a:gd name="connsiteX91" fmla="*/ 995314 w 2406085"/>
                  <a:gd name="connsiteY91" fmla="*/ 155478 h 2406085"/>
                  <a:gd name="connsiteX92" fmla="*/ 982570 w 2406085"/>
                  <a:gd name="connsiteY92" fmla="*/ 170771 h 2406085"/>
                  <a:gd name="connsiteX93" fmla="*/ 968551 w 2406085"/>
                  <a:gd name="connsiteY93" fmla="*/ 173320 h 2406085"/>
                  <a:gd name="connsiteX94" fmla="*/ 939240 w 2406085"/>
                  <a:gd name="connsiteY94" fmla="*/ 180966 h 2406085"/>
                  <a:gd name="connsiteX95" fmla="*/ 897184 w 2406085"/>
                  <a:gd name="connsiteY95" fmla="*/ 192436 h 2406085"/>
                  <a:gd name="connsiteX96" fmla="*/ 884440 w 2406085"/>
                  <a:gd name="connsiteY96" fmla="*/ 196259 h 2406085"/>
                  <a:gd name="connsiteX97" fmla="*/ 855129 w 2406085"/>
                  <a:gd name="connsiteY97" fmla="*/ 206454 h 2406085"/>
                  <a:gd name="connsiteX98" fmla="*/ 814348 w 2406085"/>
                  <a:gd name="connsiteY98" fmla="*/ 221747 h 2406085"/>
                  <a:gd name="connsiteX99" fmla="*/ 795232 w 2406085"/>
                  <a:gd name="connsiteY99" fmla="*/ 215375 h 2406085"/>
                  <a:gd name="connsiteX100" fmla="*/ 758274 w 2406085"/>
                  <a:gd name="connsiteY100" fmla="*/ 164399 h 2406085"/>
                  <a:gd name="connsiteX101" fmla="*/ 720042 w 2406085"/>
                  <a:gd name="connsiteY101" fmla="*/ 113422 h 2406085"/>
                  <a:gd name="connsiteX102" fmla="*/ 699651 w 2406085"/>
                  <a:gd name="connsiteY102" fmla="*/ 109599 h 2406085"/>
                  <a:gd name="connsiteX103" fmla="*/ 657596 w 2406085"/>
                  <a:gd name="connsiteY103" fmla="*/ 129990 h 2406085"/>
                  <a:gd name="connsiteX104" fmla="*/ 615540 w 2406085"/>
                  <a:gd name="connsiteY104" fmla="*/ 151655 h 2406085"/>
                  <a:gd name="connsiteX105" fmla="*/ 569661 w 2406085"/>
                  <a:gd name="connsiteY105" fmla="*/ 179692 h 2406085"/>
                  <a:gd name="connsiteX106" fmla="*/ 485550 w 2406085"/>
                  <a:gd name="connsiteY106" fmla="*/ 237040 h 2406085"/>
                  <a:gd name="connsiteX107" fmla="*/ 448592 w 2406085"/>
                  <a:gd name="connsiteY107" fmla="*/ 265077 h 2406085"/>
                  <a:gd name="connsiteX108" fmla="*/ 442220 w 2406085"/>
                  <a:gd name="connsiteY108" fmla="*/ 285468 h 2406085"/>
                  <a:gd name="connsiteX109" fmla="*/ 470257 w 2406085"/>
                  <a:gd name="connsiteY109" fmla="*/ 341542 h 2406085"/>
                  <a:gd name="connsiteX110" fmla="*/ 499569 w 2406085"/>
                  <a:gd name="connsiteY110" fmla="*/ 396341 h 2406085"/>
                  <a:gd name="connsiteX111" fmla="*/ 497020 w 2406085"/>
                  <a:gd name="connsiteY111" fmla="*/ 416732 h 2406085"/>
                  <a:gd name="connsiteX112" fmla="*/ 433299 w 2406085"/>
                  <a:gd name="connsiteY112" fmla="*/ 477904 h 2406085"/>
                  <a:gd name="connsiteX113" fmla="*/ 375951 w 2406085"/>
                  <a:gd name="connsiteY113" fmla="*/ 545447 h 2406085"/>
                  <a:gd name="connsiteX114" fmla="*/ 355560 w 2406085"/>
                  <a:gd name="connsiteY114" fmla="*/ 549271 h 2406085"/>
                  <a:gd name="connsiteX115" fmla="*/ 298212 w 2406085"/>
                  <a:gd name="connsiteY115" fmla="*/ 523782 h 2406085"/>
                  <a:gd name="connsiteX116" fmla="*/ 240863 w 2406085"/>
                  <a:gd name="connsiteY116" fmla="*/ 499569 h 2406085"/>
                  <a:gd name="connsiteX117" fmla="*/ 220473 w 2406085"/>
                  <a:gd name="connsiteY117" fmla="*/ 507215 h 2406085"/>
                  <a:gd name="connsiteX118" fmla="*/ 193710 w 2406085"/>
                  <a:gd name="connsiteY118" fmla="*/ 545447 h 2406085"/>
                  <a:gd name="connsiteX119" fmla="*/ 141459 w 2406085"/>
                  <a:gd name="connsiteY119" fmla="*/ 633382 h 2406085"/>
                  <a:gd name="connsiteX120" fmla="*/ 115971 w 2406085"/>
                  <a:gd name="connsiteY120" fmla="*/ 681809 h 2406085"/>
                  <a:gd name="connsiteX121" fmla="*/ 96855 w 2406085"/>
                  <a:gd name="connsiteY121" fmla="*/ 725139 h 2406085"/>
                  <a:gd name="connsiteX122" fmla="*/ 79013 w 2406085"/>
                  <a:gd name="connsiteY122" fmla="*/ 768469 h 2406085"/>
                  <a:gd name="connsiteX123" fmla="*/ 84111 w 2406085"/>
                  <a:gd name="connsiteY123" fmla="*/ 788860 h 2406085"/>
                  <a:gd name="connsiteX124" fmla="*/ 136362 w 2406085"/>
                  <a:gd name="connsiteY124" fmla="*/ 823269 h 2406085"/>
                  <a:gd name="connsiteX125" fmla="*/ 189887 w 2406085"/>
                  <a:gd name="connsiteY125" fmla="*/ 856403 h 2406085"/>
                  <a:gd name="connsiteX126" fmla="*/ 197534 w 2406085"/>
                  <a:gd name="connsiteY126" fmla="*/ 875519 h 2406085"/>
                  <a:gd name="connsiteX127" fmla="*/ 184789 w 2406085"/>
                  <a:gd name="connsiteY127" fmla="*/ 917575 h 2406085"/>
                  <a:gd name="connsiteX128" fmla="*/ 177143 w 2406085"/>
                  <a:gd name="connsiteY128" fmla="*/ 946886 h 2406085"/>
                  <a:gd name="connsiteX129" fmla="*/ 174594 w 2406085"/>
                  <a:gd name="connsiteY129" fmla="*/ 960905 h 2406085"/>
                  <a:gd name="connsiteX130" fmla="*/ 165673 w 2406085"/>
                  <a:gd name="connsiteY130" fmla="*/ 1004235 h 2406085"/>
                  <a:gd name="connsiteX131" fmla="*/ 159301 w 2406085"/>
                  <a:gd name="connsiteY131" fmla="*/ 1033546 h 2406085"/>
                  <a:gd name="connsiteX132" fmla="*/ 158027 w 2406085"/>
                  <a:gd name="connsiteY132" fmla="*/ 1047565 h 2406085"/>
                  <a:gd name="connsiteX133" fmla="*/ 144008 w 2406085"/>
                  <a:gd name="connsiteY133" fmla="*/ 1061583 h 2406085"/>
                  <a:gd name="connsiteX134" fmla="*/ 81562 w 2406085"/>
                  <a:gd name="connsiteY134" fmla="*/ 1067955 h 2406085"/>
                  <a:gd name="connsiteX135" fmla="*/ 19116 w 2406085"/>
                  <a:gd name="connsiteY135" fmla="*/ 1075602 h 2406085"/>
                  <a:gd name="connsiteX136" fmla="*/ 5098 w 2406085"/>
                  <a:gd name="connsiteY136" fmla="*/ 1092169 h 2406085"/>
                  <a:gd name="connsiteX137" fmla="*/ 3823 w 2406085"/>
                  <a:gd name="connsiteY137" fmla="*/ 1104913 h 2406085"/>
                  <a:gd name="connsiteX138" fmla="*/ 1274 w 2406085"/>
                  <a:gd name="connsiteY138" fmla="*/ 1138048 h 2406085"/>
                  <a:gd name="connsiteX139" fmla="*/ 0 w 2406085"/>
                  <a:gd name="connsiteY139" fmla="*/ 1240001 h 2406085"/>
                  <a:gd name="connsiteX140" fmla="*/ 7646 w 2406085"/>
                  <a:gd name="connsiteY140" fmla="*/ 1341954 h 2406085"/>
                  <a:gd name="connsiteX141" fmla="*/ 12744 w 2406085"/>
                  <a:gd name="connsiteY141" fmla="*/ 1375088 h 2406085"/>
                  <a:gd name="connsiteX142" fmla="*/ 15293 w 2406085"/>
                  <a:gd name="connsiteY142" fmla="*/ 1387832 h 2406085"/>
                  <a:gd name="connsiteX143" fmla="*/ 30586 w 2406085"/>
                  <a:gd name="connsiteY143" fmla="*/ 1403125 h 2406085"/>
                  <a:gd name="connsiteX144" fmla="*/ 93032 w 2406085"/>
                  <a:gd name="connsiteY144" fmla="*/ 1406949 h 2406085"/>
                  <a:gd name="connsiteX145" fmla="*/ 155478 w 2406085"/>
                  <a:gd name="connsiteY145" fmla="*/ 1409497 h 2406085"/>
                  <a:gd name="connsiteX146" fmla="*/ 170771 w 2406085"/>
                  <a:gd name="connsiteY146" fmla="*/ 1422241 h 2406085"/>
                  <a:gd name="connsiteX147" fmla="*/ 173320 w 2406085"/>
                  <a:gd name="connsiteY147" fmla="*/ 1436260 h 2406085"/>
                  <a:gd name="connsiteX148" fmla="*/ 180966 w 2406085"/>
                  <a:gd name="connsiteY148" fmla="*/ 1465571 h 2406085"/>
                  <a:gd name="connsiteX149" fmla="*/ 192436 w 2406085"/>
                  <a:gd name="connsiteY149" fmla="*/ 1507627 h 2406085"/>
                  <a:gd name="connsiteX150" fmla="*/ 196259 w 2406085"/>
                  <a:gd name="connsiteY150" fmla="*/ 1520371 h 2406085"/>
                  <a:gd name="connsiteX151" fmla="*/ 206454 w 2406085"/>
                  <a:gd name="connsiteY151" fmla="*/ 1549682 h 2406085"/>
                  <a:gd name="connsiteX152" fmla="*/ 221747 w 2406085"/>
                  <a:gd name="connsiteY152" fmla="*/ 1590463 h 2406085"/>
                  <a:gd name="connsiteX153" fmla="*/ 215375 w 2406085"/>
                  <a:gd name="connsiteY153" fmla="*/ 1609580 h 2406085"/>
                  <a:gd name="connsiteX154" fmla="*/ 164399 w 2406085"/>
                  <a:gd name="connsiteY154" fmla="*/ 1646537 h 2406085"/>
                  <a:gd name="connsiteX155" fmla="*/ 113422 w 2406085"/>
                  <a:gd name="connsiteY155" fmla="*/ 1684770 h 2406085"/>
                  <a:gd name="connsiteX156" fmla="*/ 109599 w 2406085"/>
                  <a:gd name="connsiteY156" fmla="*/ 1705160 h 2406085"/>
                  <a:gd name="connsiteX157" fmla="*/ 129990 w 2406085"/>
                  <a:gd name="connsiteY157" fmla="*/ 1747216 h 2406085"/>
                  <a:gd name="connsiteX158" fmla="*/ 151655 w 2406085"/>
                  <a:gd name="connsiteY158" fmla="*/ 1789271 h 2406085"/>
                  <a:gd name="connsiteX159" fmla="*/ 180966 w 2406085"/>
                  <a:gd name="connsiteY159" fmla="*/ 1836424 h 2406085"/>
                  <a:gd name="connsiteX160" fmla="*/ 238315 w 2406085"/>
                  <a:gd name="connsiteY160" fmla="*/ 1920535 h 2406085"/>
                  <a:gd name="connsiteX161" fmla="*/ 266352 w 2406085"/>
                  <a:gd name="connsiteY161" fmla="*/ 1957493 h 2406085"/>
                  <a:gd name="connsiteX162" fmla="*/ 286742 w 2406085"/>
                  <a:gd name="connsiteY162" fmla="*/ 1963865 h 2406085"/>
                  <a:gd name="connsiteX163" fmla="*/ 342816 w 2406085"/>
                  <a:gd name="connsiteY163" fmla="*/ 1935829 h 2406085"/>
                  <a:gd name="connsiteX164" fmla="*/ 397616 w 2406085"/>
                  <a:gd name="connsiteY164" fmla="*/ 1906517 h 2406085"/>
                  <a:gd name="connsiteX165" fmla="*/ 418006 w 2406085"/>
                  <a:gd name="connsiteY165" fmla="*/ 1909066 h 2406085"/>
                  <a:gd name="connsiteX166" fmla="*/ 479178 w 2406085"/>
                  <a:gd name="connsiteY166" fmla="*/ 1972786 h 2406085"/>
                  <a:gd name="connsiteX167" fmla="*/ 546722 w 2406085"/>
                  <a:gd name="connsiteY167" fmla="*/ 2030135 h 2406085"/>
                  <a:gd name="connsiteX168" fmla="*/ 550545 w 2406085"/>
                  <a:gd name="connsiteY168" fmla="*/ 2050525 h 2406085"/>
                  <a:gd name="connsiteX169" fmla="*/ 525057 w 2406085"/>
                  <a:gd name="connsiteY169" fmla="*/ 2107874 h 2406085"/>
                  <a:gd name="connsiteX170" fmla="*/ 500843 w 2406085"/>
                  <a:gd name="connsiteY170" fmla="*/ 2165222 h 2406085"/>
                  <a:gd name="connsiteX171" fmla="*/ 508489 w 2406085"/>
                  <a:gd name="connsiteY171" fmla="*/ 2185613 h 2406085"/>
                  <a:gd name="connsiteX172" fmla="*/ 546722 w 2406085"/>
                  <a:gd name="connsiteY172" fmla="*/ 2212375 h 2406085"/>
                  <a:gd name="connsiteX173" fmla="*/ 634656 w 2406085"/>
                  <a:gd name="connsiteY173" fmla="*/ 2264626 h 2406085"/>
                  <a:gd name="connsiteX174" fmla="*/ 683084 w 2406085"/>
                  <a:gd name="connsiteY174" fmla="*/ 2290114 h 2406085"/>
                  <a:gd name="connsiteX175" fmla="*/ 726414 w 2406085"/>
                  <a:gd name="connsiteY175" fmla="*/ 2309231 h 2406085"/>
                  <a:gd name="connsiteX176" fmla="*/ 769743 w 2406085"/>
                  <a:gd name="connsiteY176" fmla="*/ 2327072 h 2406085"/>
                  <a:gd name="connsiteX177" fmla="*/ 790134 w 2406085"/>
                  <a:gd name="connsiteY177" fmla="*/ 2321975 h 2406085"/>
                  <a:gd name="connsiteX178" fmla="*/ 824543 w 2406085"/>
                  <a:gd name="connsiteY178" fmla="*/ 2269724 h 2406085"/>
                  <a:gd name="connsiteX179" fmla="*/ 857678 w 2406085"/>
                  <a:gd name="connsiteY179" fmla="*/ 2216199 h 2406085"/>
                  <a:gd name="connsiteX180" fmla="*/ 876794 w 2406085"/>
                  <a:gd name="connsiteY180" fmla="*/ 2208552 h 2406085"/>
                  <a:gd name="connsiteX181" fmla="*/ 918850 w 2406085"/>
                  <a:gd name="connsiteY181" fmla="*/ 2221296 h 2406085"/>
                  <a:gd name="connsiteX182" fmla="*/ 948161 w 2406085"/>
                  <a:gd name="connsiteY182" fmla="*/ 2228943 h 2406085"/>
                  <a:gd name="connsiteX183" fmla="*/ 962179 w 2406085"/>
                  <a:gd name="connsiteY183" fmla="*/ 2231491 h 2406085"/>
                  <a:gd name="connsiteX184" fmla="*/ 1005509 w 2406085"/>
                  <a:gd name="connsiteY184" fmla="*/ 2240412 h 2406085"/>
                  <a:gd name="connsiteX185" fmla="*/ 1034820 w 2406085"/>
                  <a:gd name="connsiteY185" fmla="*/ 2246785 h 2406085"/>
                  <a:gd name="connsiteX186" fmla="*/ 1048839 w 2406085"/>
                  <a:gd name="connsiteY186" fmla="*/ 2248059 h 2406085"/>
                  <a:gd name="connsiteX187" fmla="*/ 1062858 w 2406085"/>
                  <a:gd name="connsiteY187" fmla="*/ 2262077 h 2406085"/>
                  <a:gd name="connsiteX188" fmla="*/ 1069230 w 2406085"/>
                  <a:gd name="connsiteY188" fmla="*/ 2324524 h 2406085"/>
                  <a:gd name="connsiteX189" fmla="*/ 1076876 w 2406085"/>
                  <a:gd name="connsiteY189" fmla="*/ 2386970 h 2406085"/>
                  <a:gd name="connsiteX190" fmla="*/ 1093443 w 2406085"/>
                  <a:gd name="connsiteY190" fmla="*/ 2400988 h 2406085"/>
                  <a:gd name="connsiteX191" fmla="*/ 1106188 w 2406085"/>
                  <a:gd name="connsiteY191" fmla="*/ 2402262 h 2406085"/>
                  <a:gd name="connsiteX192" fmla="*/ 1139322 w 2406085"/>
                  <a:gd name="connsiteY192" fmla="*/ 2404811 h 2406085"/>
                  <a:gd name="connsiteX193" fmla="*/ 1241275 w 2406085"/>
                  <a:gd name="connsiteY193" fmla="*/ 2406086 h 2406085"/>
                  <a:gd name="connsiteX194" fmla="*/ 1343228 w 2406085"/>
                  <a:gd name="connsiteY194" fmla="*/ 2398439 h 2406085"/>
                  <a:gd name="connsiteX195" fmla="*/ 1376363 w 2406085"/>
                  <a:gd name="connsiteY195" fmla="*/ 2393342 h 2406085"/>
                  <a:gd name="connsiteX196" fmla="*/ 1389107 w 2406085"/>
                  <a:gd name="connsiteY196" fmla="*/ 2390793 h 2406085"/>
                  <a:gd name="connsiteX197" fmla="*/ 1404399 w 2406085"/>
                  <a:gd name="connsiteY197" fmla="*/ 2375500 h 2406085"/>
                  <a:gd name="connsiteX198" fmla="*/ 1408223 w 2406085"/>
                  <a:gd name="connsiteY198" fmla="*/ 2313054 h 2406085"/>
                  <a:gd name="connsiteX199" fmla="*/ 1410771 w 2406085"/>
                  <a:gd name="connsiteY199" fmla="*/ 2250608 h 2406085"/>
                  <a:gd name="connsiteX200" fmla="*/ 1423515 w 2406085"/>
                  <a:gd name="connsiteY200" fmla="*/ 2235315 h 2406085"/>
                  <a:gd name="connsiteX201" fmla="*/ 1437534 w 2406085"/>
                  <a:gd name="connsiteY201" fmla="*/ 2232766 h 2406085"/>
                  <a:gd name="connsiteX202" fmla="*/ 1466846 w 2406085"/>
                  <a:gd name="connsiteY202" fmla="*/ 2225119 h 2406085"/>
                  <a:gd name="connsiteX203" fmla="*/ 1508901 w 2406085"/>
                  <a:gd name="connsiteY203" fmla="*/ 2213650 h 2406085"/>
                  <a:gd name="connsiteX204" fmla="*/ 1521645 w 2406085"/>
                  <a:gd name="connsiteY204" fmla="*/ 2209827 h 2406085"/>
                  <a:gd name="connsiteX205" fmla="*/ 1550956 w 2406085"/>
                  <a:gd name="connsiteY205" fmla="*/ 2199631 h 2406085"/>
                  <a:gd name="connsiteX206" fmla="*/ 1591738 w 2406085"/>
                  <a:gd name="connsiteY206" fmla="*/ 2183064 h 2406085"/>
                  <a:gd name="connsiteX207" fmla="*/ 1610854 w 2406085"/>
                  <a:gd name="connsiteY207" fmla="*/ 2189436 h 2406085"/>
                  <a:gd name="connsiteX208" fmla="*/ 1647812 w 2406085"/>
                  <a:gd name="connsiteY208" fmla="*/ 2240412 h 2406085"/>
                  <a:gd name="connsiteX209" fmla="*/ 1686044 w 2406085"/>
                  <a:gd name="connsiteY209" fmla="*/ 2291389 h 2406085"/>
                  <a:gd name="connsiteX210" fmla="*/ 1707709 w 2406085"/>
                  <a:gd name="connsiteY210" fmla="*/ 2295212 h 2406085"/>
                  <a:gd name="connsiteX211" fmla="*/ 1749764 w 2406085"/>
                  <a:gd name="connsiteY211" fmla="*/ 2274821 h 2406085"/>
                  <a:gd name="connsiteX212" fmla="*/ 1791820 w 2406085"/>
                  <a:gd name="connsiteY212" fmla="*/ 2253157 h 2406085"/>
                  <a:gd name="connsiteX213" fmla="*/ 1837699 w 2406085"/>
                  <a:gd name="connsiteY213" fmla="*/ 2225119 h 2406085"/>
                  <a:gd name="connsiteX214" fmla="*/ 1921810 w 2406085"/>
                  <a:gd name="connsiteY214" fmla="*/ 2167771 h 2406085"/>
                  <a:gd name="connsiteX215" fmla="*/ 1958768 w 2406085"/>
                  <a:gd name="connsiteY215" fmla="*/ 2138460 h 2406085"/>
                  <a:gd name="connsiteX216" fmla="*/ 1963866 w 2406085"/>
                  <a:gd name="connsiteY216" fmla="*/ 2119344 h 2406085"/>
                  <a:gd name="connsiteX217" fmla="*/ 728962 w 2406085"/>
                  <a:gd name="connsiteY217" fmla="*/ 1708983 h 2406085"/>
                  <a:gd name="connsiteX218" fmla="*/ 697102 w 2406085"/>
                  <a:gd name="connsiteY218" fmla="*/ 731511 h 2406085"/>
                  <a:gd name="connsiteX219" fmla="*/ 1674574 w 2406085"/>
                  <a:gd name="connsiteY219" fmla="*/ 699651 h 2406085"/>
                  <a:gd name="connsiteX220" fmla="*/ 1706435 w 2406085"/>
                  <a:gd name="connsiteY220" fmla="*/ 1677123 h 2406085"/>
                  <a:gd name="connsiteX221" fmla="*/ 728962 w 2406085"/>
                  <a:gd name="connsiteY221" fmla="*/ 1708983 h 24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2406085" h="2406085">
                    <a:moveTo>
                      <a:pt x="1963866" y="2119344"/>
                    </a:moveTo>
                    <a:cubicBezTo>
                      <a:pt x="1963866" y="2119344"/>
                      <a:pt x="1949847" y="2091306"/>
                      <a:pt x="1935828" y="2063270"/>
                    </a:cubicBezTo>
                    <a:cubicBezTo>
                      <a:pt x="1921810" y="2035232"/>
                      <a:pt x="1906517" y="2008470"/>
                      <a:pt x="1906517" y="2008470"/>
                    </a:cubicBezTo>
                    <a:cubicBezTo>
                      <a:pt x="1902694" y="2002098"/>
                      <a:pt x="1903968" y="1993177"/>
                      <a:pt x="1909066" y="1988079"/>
                    </a:cubicBezTo>
                    <a:lnTo>
                      <a:pt x="1972786" y="1926908"/>
                    </a:lnTo>
                    <a:lnTo>
                      <a:pt x="2030135" y="1859364"/>
                    </a:lnTo>
                    <a:cubicBezTo>
                      <a:pt x="2035232" y="1854266"/>
                      <a:pt x="2042879" y="1851717"/>
                      <a:pt x="2050525" y="1855541"/>
                    </a:cubicBezTo>
                    <a:cubicBezTo>
                      <a:pt x="2050525" y="1855541"/>
                      <a:pt x="2078562" y="1868285"/>
                      <a:pt x="2107874" y="1881029"/>
                    </a:cubicBezTo>
                    <a:cubicBezTo>
                      <a:pt x="2135911" y="1892498"/>
                      <a:pt x="2165222" y="1905242"/>
                      <a:pt x="2165222" y="1905242"/>
                    </a:cubicBezTo>
                    <a:cubicBezTo>
                      <a:pt x="2172869" y="1907791"/>
                      <a:pt x="2180515" y="1905242"/>
                      <a:pt x="2185613" y="1897596"/>
                    </a:cubicBezTo>
                    <a:cubicBezTo>
                      <a:pt x="2185613" y="1897596"/>
                      <a:pt x="2195808" y="1882303"/>
                      <a:pt x="2212375" y="1859364"/>
                    </a:cubicBezTo>
                    <a:cubicBezTo>
                      <a:pt x="2228943" y="1836424"/>
                      <a:pt x="2246784" y="1803290"/>
                      <a:pt x="2264626" y="1771429"/>
                    </a:cubicBezTo>
                    <a:cubicBezTo>
                      <a:pt x="2273547" y="1754862"/>
                      <a:pt x="2282468" y="1739569"/>
                      <a:pt x="2290114" y="1723002"/>
                    </a:cubicBezTo>
                    <a:cubicBezTo>
                      <a:pt x="2296486" y="1706435"/>
                      <a:pt x="2304133" y="1692416"/>
                      <a:pt x="2309230" y="1679672"/>
                    </a:cubicBezTo>
                    <a:cubicBezTo>
                      <a:pt x="2320700" y="1654184"/>
                      <a:pt x="2327072" y="1636342"/>
                      <a:pt x="2327072" y="1636342"/>
                    </a:cubicBezTo>
                    <a:cubicBezTo>
                      <a:pt x="2330895" y="1628696"/>
                      <a:pt x="2328346" y="1619775"/>
                      <a:pt x="2321974" y="1615952"/>
                    </a:cubicBezTo>
                    <a:cubicBezTo>
                      <a:pt x="2321974" y="1615952"/>
                      <a:pt x="2295212" y="1598110"/>
                      <a:pt x="2269724" y="1581542"/>
                    </a:cubicBezTo>
                    <a:cubicBezTo>
                      <a:pt x="2242961" y="1564975"/>
                      <a:pt x="2216199" y="1548408"/>
                      <a:pt x="2216199" y="1548408"/>
                    </a:cubicBezTo>
                    <a:cubicBezTo>
                      <a:pt x="2209827" y="1544585"/>
                      <a:pt x="2207278" y="1536938"/>
                      <a:pt x="2208552" y="1529292"/>
                    </a:cubicBezTo>
                    <a:cubicBezTo>
                      <a:pt x="2208552" y="1529292"/>
                      <a:pt x="2214924" y="1507627"/>
                      <a:pt x="2221296" y="1487236"/>
                    </a:cubicBezTo>
                    <a:cubicBezTo>
                      <a:pt x="2225120" y="1477041"/>
                      <a:pt x="2227668" y="1465571"/>
                      <a:pt x="2228943" y="1457925"/>
                    </a:cubicBezTo>
                    <a:cubicBezTo>
                      <a:pt x="2230217" y="1450278"/>
                      <a:pt x="2231492" y="1443906"/>
                      <a:pt x="2231492" y="1443906"/>
                    </a:cubicBezTo>
                    <a:cubicBezTo>
                      <a:pt x="2231492" y="1443906"/>
                      <a:pt x="2236589" y="1422241"/>
                      <a:pt x="2240412" y="1400576"/>
                    </a:cubicBezTo>
                    <a:cubicBezTo>
                      <a:pt x="2242961" y="1389106"/>
                      <a:pt x="2244236" y="1378911"/>
                      <a:pt x="2246784" y="1371265"/>
                    </a:cubicBezTo>
                    <a:cubicBezTo>
                      <a:pt x="2248059" y="1363618"/>
                      <a:pt x="2248059" y="1357246"/>
                      <a:pt x="2248059" y="1357246"/>
                    </a:cubicBezTo>
                    <a:cubicBezTo>
                      <a:pt x="2249333" y="1349600"/>
                      <a:pt x="2254431" y="1344502"/>
                      <a:pt x="2262077" y="1343228"/>
                    </a:cubicBezTo>
                    <a:cubicBezTo>
                      <a:pt x="2262077" y="1343228"/>
                      <a:pt x="2292663" y="1340679"/>
                      <a:pt x="2324523" y="1336856"/>
                    </a:cubicBezTo>
                    <a:cubicBezTo>
                      <a:pt x="2355109" y="1333033"/>
                      <a:pt x="2386969" y="1329209"/>
                      <a:pt x="2386969" y="1329209"/>
                    </a:cubicBezTo>
                    <a:cubicBezTo>
                      <a:pt x="2394616" y="1327935"/>
                      <a:pt x="2400988" y="1321563"/>
                      <a:pt x="2400988" y="1312642"/>
                    </a:cubicBezTo>
                    <a:cubicBezTo>
                      <a:pt x="2400988" y="1312642"/>
                      <a:pt x="2402262" y="1307544"/>
                      <a:pt x="2402262" y="1299898"/>
                    </a:cubicBezTo>
                    <a:cubicBezTo>
                      <a:pt x="2403537" y="1292252"/>
                      <a:pt x="2404811" y="1280782"/>
                      <a:pt x="2404811" y="1266763"/>
                    </a:cubicBezTo>
                    <a:cubicBezTo>
                      <a:pt x="2404811" y="1238726"/>
                      <a:pt x="2406086" y="1201768"/>
                      <a:pt x="2406086" y="1164811"/>
                    </a:cubicBezTo>
                    <a:cubicBezTo>
                      <a:pt x="2403537" y="1127852"/>
                      <a:pt x="2399713" y="1090895"/>
                      <a:pt x="2398439" y="1062858"/>
                    </a:cubicBezTo>
                    <a:cubicBezTo>
                      <a:pt x="2397165" y="1048839"/>
                      <a:pt x="2394616" y="1037370"/>
                      <a:pt x="2393341" y="1029723"/>
                    </a:cubicBezTo>
                    <a:cubicBezTo>
                      <a:pt x="2392067" y="1022077"/>
                      <a:pt x="2390793" y="1016979"/>
                      <a:pt x="2390793" y="1016979"/>
                    </a:cubicBezTo>
                    <a:cubicBezTo>
                      <a:pt x="2389518" y="1008058"/>
                      <a:pt x="2383146" y="1001686"/>
                      <a:pt x="2375500" y="1001686"/>
                    </a:cubicBezTo>
                    <a:cubicBezTo>
                      <a:pt x="2375500" y="1001686"/>
                      <a:pt x="2343640" y="1000411"/>
                      <a:pt x="2313054" y="997863"/>
                    </a:cubicBezTo>
                    <a:cubicBezTo>
                      <a:pt x="2282468" y="996588"/>
                      <a:pt x="2250608" y="995314"/>
                      <a:pt x="2250608" y="995314"/>
                    </a:cubicBezTo>
                    <a:cubicBezTo>
                      <a:pt x="2242961" y="995314"/>
                      <a:pt x="2236589" y="990216"/>
                      <a:pt x="2235315" y="982570"/>
                    </a:cubicBezTo>
                    <a:cubicBezTo>
                      <a:pt x="2235315" y="982570"/>
                      <a:pt x="2234040" y="977472"/>
                      <a:pt x="2232766" y="968551"/>
                    </a:cubicBezTo>
                    <a:cubicBezTo>
                      <a:pt x="2230217" y="960905"/>
                      <a:pt x="2227668" y="949435"/>
                      <a:pt x="2225120" y="939240"/>
                    </a:cubicBezTo>
                    <a:cubicBezTo>
                      <a:pt x="2218748" y="917575"/>
                      <a:pt x="2213650" y="897185"/>
                      <a:pt x="2213650" y="897185"/>
                    </a:cubicBezTo>
                    <a:cubicBezTo>
                      <a:pt x="2213650" y="897185"/>
                      <a:pt x="2212375" y="892087"/>
                      <a:pt x="2209827" y="884440"/>
                    </a:cubicBezTo>
                    <a:cubicBezTo>
                      <a:pt x="2208552" y="876794"/>
                      <a:pt x="2204729" y="865324"/>
                      <a:pt x="2200905" y="855129"/>
                    </a:cubicBezTo>
                    <a:cubicBezTo>
                      <a:pt x="2193259" y="834738"/>
                      <a:pt x="2184338" y="814348"/>
                      <a:pt x="2184338" y="814348"/>
                    </a:cubicBezTo>
                    <a:cubicBezTo>
                      <a:pt x="2181789" y="807976"/>
                      <a:pt x="2184338" y="799055"/>
                      <a:pt x="2190710" y="795232"/>
                    </a:cubicBezTo>
                    <a:cubicBezTo>
                      <a:pt x="2190710" y="795232"/>
                      <a:pt x="2216199" y="777390"/>
                      <a:pt x="2241687" y="758274"/>
                    </a:cubicBezTo>
                    <a:cubicBezTo>
                      <a:pt x="2267175" y="739157"/>
                      <a:pt x="2292663" y="720041"/>
                      <a:pt x="2292663" y="720041"/>
                    </a:cubicBezTo>
                    <a:cubicBezTo>
                      <a:pt x="2299035" y="714944"/>
                      <a:pt x="2300310" y="707297"/>
                      <a:pt x="2296486" y="698377"/>
                    </a:cubicBezTo>
                    <a:cubicBezTo>
                      <a:pt x="2296486" y="698377"/>
                      <a:pt x="2288840" y="681809"/>
                      <a:pt x="2276096" y="656321"/>
                    </a:cubicBezTo>
                    <a:cubicBezTo>
                      <a:pt x="2269724" y="643577"/>
                      <a:pt x="2262077" y="629559"/>
                      <a:pt x="2254431" y="614265"/>
                    </a:cubicBezTo>
                    <a:cubicBezTo>
                      <a:pt x="2245510" y="598972"/>
                      <a:pt x="2235315" y="583680"/>
                      <a:pt x="2225120" y="568387"/>
                    </a:cubicBezTo>
                    <a:cubicBezTo>
                      <a:pt x="2204729" y="536526"/>
                      <a:pt x="2185613" y="504666"/>
                      <a:pt x="2167771" y="484276"/>
                    </a:cubicBezTo>
                    <a:cubicBezTo>
                      <a:pt x="2151204" y="462611"/>
                      <a:pt x="2139734" y="447318"/>
                      <a:pt x="2139734" y="447318"/>
                    </a:cubicBezTo>
                    <a:cubicBezTo>
                      <a:pt x="2134636" y="440946"/>
                      <a:pt x="2125715" y="438397"/>
                      <a:pt x="2119343" y="440946"/>
                    </a:cubicBezTo>
                    <a:cubicBezTo>
                      <a:pt x="2119343" y="440946"/>
                      <a:pt x="2091306" y="454964"/>
                      <a:pt x="2063269" y="468983"/>
                    </a:cubicBezTo>
                    <a:cubicBezTo>
                      <a:pt x="2036507" y="484276"/>
                      <a:pt x="2008470" y="498294"/>
                      <a:pt x="2008470" y="498294"/>
                    </a:cubicBezTo>
                    <a:cubicBezTo>
                      <a:pt x="2002098" y="502117"/>
                      <a:pt x="1993177" y="500843"/>
                      <a:pt x="1988079" y="495745"/>
                    </a:cubicBezTo>
                    <a:lnTo>
                      <a:pt x="1926907" y="432025"/>
                    </a:lnTo>
                    <a:lnTo>
                      <a:pt x="1859364" y="374676"/>
                    </a:lnTo>
                    <a:cubicBezTo>
                      <a:pt x="1852992" y="369579"/>
                      <a:pt x="1851717" y="361932"/>
                      <a:pt x="1855541" y="354286"/>
                    </a:cubicBezTo>
                    <a:cubicBezTo>
                      <a:pt x="1855541" y="354286"/>
                      <a:pt x="1868285" y="326249"/>
                      <a:pt x="1881029" y="298212"/>
                    </a:cubicBezTo>
                    <a:cubicBezTo>
                      <a:pt x="1892499" y="268900"/>
                      <a:pt x="1905243" y="240863"/>
                      <a:pt x="1905243" y="240863"/>
                    </a:cubicBezTo>
                    <a:cubicBezTo>
                      <a:pt x="1907791" y="234491"/>
                      <a:pt x="1905243" y="225570"/>
                      <a:pt x="1897596" y="220473"/>
                    </a:cubicBezTo>
                    <a:cubicBezTo>
                      <a:pt x="1897596" y="220473"/>
                      <a:pt x="1882303" y="210278"/>
                      <a:pt x="1859364" y="193710"/>
                    </a:cubicBezTo>
                    <a:cubicBezTo>
                      <a:pt x="1836425" y="177143"/>
                      <a:pt x="1803290" y="159301"/>
                      <a:pt x="1771430" y="141459"/>
                    </a:cubicBezTo>
                    <a:cubicBezTo>
                      <a:pt x="1754862" y="132539"/>
                      <a:pt x="1738295" y="123618"/>
                      <a:pt x="1723002" y="115971"/>
                    </a:cubicBezTo>
                    <a:cubicBezTo>
                      <a:pt x="1706435" y="109599"/>
                      <a:pt x="1692416" y="103227"/>
                      <a:pt x="1679672" y="96855"/>
                    </a:cubicBezTo>
                    <a:cubicBezTo>
                      <a:pt x="1654184" y="85385"/>
                      <a:pt x="1636342" y="79013"/>
                      <a:pt x="1636342" y="79013"/>
                    </a:cubicBezTo>
                    <a:cubicBezTo>
                      <a:pt x="1628696" y="75190"/>
                      <a:pt x="1619775" y="77739"/>
                      <a:pt x="1615951" y="84111"/>
                    </a:cubicBezTo>
                    <a:cubicBezTo>
                      <a:pt x="1615951" y="84111"/>
                      <a:pt x="1598110" y="110874"/>
                      <a:pt x="1581543" y="136362"/>
                    </a:cubicBezTo>
                    <a:cubicBezTo>
                      <a:pt x="1564975" y="163124"/>
                      <a:pt x="1548408" y="189887"/>
                      <a:pt x="1548408" y="189887"/>
                    </a:cubicBezTo>
                    <a:cubicBezTo>
                      <a:pt x="1544584" y="196259"/>
                      <a:pt x="1536938" y="198808"/>
                      <a:pt x="1529292" y="197534"/>
                    </a:cubicBezTo>
                    <a:cubicBezTo>
                      <a:pt x="1529292" y="197534"/>
                      <a:pt x="1507627" y="191161"/>
                      <a:pt x="1487236" y="184789"/>
                    </a:cubicBezTo>
                    <a:cubicBezTo>
                      <a:pt x="1477041" y="180966"/>
                      <a:pt x="1465571" y="178417"/>
                      <a:pt x="1457925" y="177143"/>
                    </a:cubicBezTo>
                    <a:cubicBezTo>
                      <a:pt x="1450278" y="175869"/>
                      <a:pt x="1443906" y="174594"/>
                      <a:pt x="1443906" y="174594"/>
                    </a:cubicBezTo>
                    <a:cubicBezTo>
                      <a:pt x="1443906" y="174594"/>
                      <a:pt x="1422241" y="169497"/>
                      <a:pt x="1400576" y="165673"/>
                    </a:cubicBezTo>
                    <a:cubicBezTo>
                      <a:pt x="1390381" y="163124"/>
                      <a:pt x="1378911" y="160576"/>
                      <a:pt x="1371265" y="159301"/>
                    </a:cubicBezTo>
                    <a:cubicBezTo>
                      <a:pt x="1363618" y="158027"/>
                      <a:pt x="1357246" y="158027"/>
                      <a:pt x="1357246" y="158027"/>
                    </a:cubicBezTo>
                    <a:cubicBezTo>
                      <a:pt x="1349600" y="156752"/>
                      <a:pt x="1344502" y="151655"/>
                      <a:pt x="1343228" y="144008"/>
                    </a:cubicBezTo>
                    <a:cubicBezTo>
                      <a:pt x="1343228" y="144008"/>
                      <a:pt x="1340679" y="113422"/>
                      <a:pt x="1336856" y="81562"/>
                    </a:cubicBezTo>
                    <a:cubicBezTo>
                      <a:pt x="1333033" y="50976"/>
                      <a:pt x="1329209" y="19116"/>
                      <a:pt x="1329209" y="19116"/>
                    </a:cubicBezTo>
                    <a:cubicBezTo>
                      <a:pt x="1327935" y="11470"/>
                      <a:pt x="1321563" y="5098"/>
                      <a:pt x="1312642" y="5098"/>
                    </a:cubicBezTo>
                    <a:cubicBezTo>
                      <a:pt x="1312642" y="5098"/>
                      <a:pt x="1307545" y="5098"/>
                      <a:pt x="1299898" y="3823"/>
                    </a:cubicBezTo>
                    <a:cubicBezTo>
                      <a:pt x="1292251" y="3823"/>
                      <a:pt x="1280782" y="1274"/>
                      <a:pt x="1266763" y="1274"/>
                    </a:cubicBezTo>
                    <a:cubicBezTo>
                      <a:pt x="1238726" y="1274"/>
                      <a:pt x="1201768" y="0"/>
                      <a:pt x="1164810" y="0"/>
                    </a:cubicBezTo>
                    <a:cubicBezTo>
                      <a:pt x="1127853" y="2549"/>
                      <a:pt x="1090895" y="6372"/>
                      <a:pt x="1062858" y="7646"/>
                    </a:cubicBezTo>
                    <a:cubicBezTo>
                      <a:pt x="1048839" y="8921"/>
                      <a:pt x="1037369" y="11470"/>
                      <a:pt x="1029723" y="12744"/>
                    </a:cubicBezTo>
                    <a:cubicBezTo>
                      <a:pt x="1022076" y="14018"/>
                      <a:pt x="1016979" y="15293"/>
                      <a:pt x="1016979" y="15293"/>
                    </a:cubicBezTo>
                    <a:cubicBezTo>
                      <a:pt x="1008058" y="16567"/>
                      <a:pt x="1001686" y="22939"/>
                      <a:pt x="1001686" y="30586"/>
                    </a:cubicBezTo>
                    <a:cubicBezTo>
                      <a:pt x="1001686" y="30586"/>
                      <a:pt x="1000412" y="61172"/>
                      <a:pt x="997863" y="93032"/>
                    </a:cubicBezTo>
                    <a:cubicBezTo>
                      <a:pt x="996588" y="123618"/>
                      <a:pt x="995314" y="155478"/>
                      <a:pt x="995314" y="155478"/>
                    </a:cubicBezTo>
                    <a:cubicBezTo>
                      <a:pt x="995314" y="163124"/>
                      <a:pt x="990216" y="169497"/>
                      <a:pt x="982570" y="170771"/>
                    </a:cubicBezTo>
                    <a:cubicBezTo>
                      <a:pt x="982570" y="170771"/>
                      <a:pt x="977472" y="172045"/>
                      <a:pt x="968551" y="173320"/>
                    </a:cubicBezTo>
                    <a:cubicBezTo>
                      <a:pt x="960905" y="175869"/>
                      <a:pt x="949435" y="178417"/>
                      <a:pt x="939240" y="180966"/>
                    </a:cubicBezTo>
                    <a:cubicBezTo>
                      <a:pt x="917575" y="187338"/>
                      <a:pt x="897184" y="192436"/>
                      <a:pt x="897184" y="192436"/>
                    </a:cubicBezTo>
                    <a:cubicBezTo>
                      <a:pt x="897184" y="192436"/>
                      <a:pt x="892087" y="193710"/>
                      <a:pt x="884440" y="196259"/>
                    </a:cubicBezTo>
                    <a:cubicBezTo>
                      <a:pt x="876794" y="197534"/>
                      <a:pt x="865324" y="201357"/>
                      <a:pt x="855129" y="206454"/>
                    </a:cubicBezTo>
                    <a:cubicBezTo>
                      <a:pt x="834738" y="214101"/>
                      <a:pt x="814348" y="221747"/>
                      <a:pt x="814348" y="221747"/>
                    </a:cubicBezTo>
                    <a:cubicBezTo>
                      <a:pt x="807976" y="224296"/>
                      <a:pt x="799055" y="221747"/>
                      <a:pt x="795232" y="215375"/>
                    </a:cubicBezTo>
                    <a:cubicBezTo>
                      <a:pt x="795232" y="215375"/>
                      <a:pt x="777390" y="189887"/>
                      <a:pt x="758274" y="164399"/>
                    </a:cubicBezTo>
                    <a:cubicBezTo>
                      <a:pt x="739158" y="138911"/>
                      <a:pt x="720042" y="113422"/>
                      <a:pt x="720042" y="113422"/>
                    </a:cubicBezTo>
                    <a:cubicBezTo>
                      <a:pt x="714944" y="107050"/>
                      <a:pt x="707297" y="105776"/>
                      <a:pt x="699651" y="109599"/>
                    </a:cubicBezTo>
                    <a:cubicBezTo>
                      <a:pt x="699651" y="109599"/>
                      <a:pt x="683084" y="118520"/>
                      <a:pt x="657596" y="129990"/>
                    </a:cubicBezTo>
                    <a:cubicBezTo>
                      <a:pt x="644851" y="136362"/>
                      <a:pt x="630833" y="144008"/>
                      <a:pt x="615540" y="151655"/>
                    </a:cubicBezTo>
                    <a:cubicBezTo>
                      <a:pt x="600247" y="159301"/>
                      <a:pt x="584954" y="170771"/>
                      <a:pt x="569661" y="179692"/>
                    </a:cubicBezTo>
                    <a:cubicBezTo>
                      <a:pt x="537801" y="200082"/>
                      <a:pt x="505941" y="219198"/>
                      <a:pt x="485550" y="237040"/>
                    </a:cubicBezTo>
                    <a:cubicBezTo>
                      <a:pt x="463885" y="253607"/>
                      <a:pt x="448592" y="265077"/>
                      <a:pt x="448592" y="265077"/>
                    </a:cubicBezTo>
                    <a:cubicBezTo>
                      <a:pt x="442220" y="270175"/>
                      <a:pt x="439671" y="279096"/>
                      <a:pt x="442220" y="285468"/>
                    </a:cubicBezTo>
                    <a:cubicBezTo>
                      <a:pt x="442220" y="285468"/>
                      <a:pt x="456239" y="313505"/>
                      <a:pt x="470257" y="341542"/>
                    </a:cubicBezTo>
                    <a:cubicBezTo>
                      <a:pt x="484276" y="369579"/>
                      <a:pt x="499569" y="396341"/>
                      <a:pt x="499569" y="396341"/>
                    </a:cubicBezTo>
                    <a:cubicBezTo>
                      <a:pt x="503392" y="402713"/>
                      <a:pt x="502117" y="411634"/>
                      <a:pt x="497020" y="416732"/>
                    </a:cubicBezTo>
                    <a:lnTo>
                      <a:pt x="433299" y="477904"/>
                    </a:lnTo>
                    <a:lnTo>
                      <a:pt x="375951" y="545447"/>
                    </a:lnTo>
                    <a:cubicBezTo>
                      <a:pt x="370853" y="550545"/>
                      <a:pt x="363207" y="553094"/>
                      <a:pt x="355560" y="549271"/>
                    </a:cubicBezTo>
                    <a:cubicBezTo>
                      <a:pt x="355560" y="549271"/>
                      <a:pt x="327523" y="536526"/>
                      <a:pt x="298212" y="523782"/>
                    </a:cubicBezTo>
                    <a:cubicBezTo>
                      <a:pt x="270175" y="511038"/>
                      <a:pt x="240863" y="499569"/>
                      <a:pt x="240863" y="499569"/>
                    </a:cubicBezTo>
                    <a:cubicBezTo>
                      <a:pt x="234491" y="497020"/>
                      <a:pt x="225570" y="499569"/>
                      <a:pt x="220473" y="507215"/>
                    </a:cubicBezTo>
                    <a:cubicBezTo>
                      <a:pt x="220473" y="507215"/>
                      <a:pt x="210278" y="522508"/>
                      <a:pt x="193710" y="545447"/>
                    </a:cubicBezTo>
                    <a:cubicBezTo>
                      <a:pt x="177143" y="568387"/>
                      <a:pt x="160576" y="601521"/>
                      <a:pt x="141459" y="633382"/>
                    </a:cubicBezTo>
                    <a:cubicBezTo>
                      <a:pt x="132539" y="649949"/>
                      <a:pt x="123618" y="665242"/>
                      <a:pt x="115971" y="681809"/>
                    </a:cubicBezTo>
                    <a:cubicBezTo>
                      <a:pt x="109599" y="697102"/>
                      <a:pt x="101953" y="712395"/>
                      <a:pt x="96855" y="725139"/>
                    </a:cubicBezTo>
                    <a:cubicBezTo>
                      <a:pt x="85385" y="750627"/>
                      <a:pt x="79013" y="768469"/>
                      <a:pt x="79013" y="768469"/>
                    </a:cubicBezTo>
                    <a:cubicBezTo>
                      <a:pt x="75190" y="776116"/>
                      <a:pt x="77739" y="785036"/>
                      <a:pt x="84111" y="788860"/>
                    </a:cubicBezTo>
                    <a:cubicBezTo>
                      <a:pt x="84111" y="788860"/>
                      <a:pt x="110874" y="805427"/>
                      <a:pt x="136362" y="823269"/>
                    </a:cubicBezTo>
                    <a:cubicBezTo>
                      <a:pt x="163124" y="839836"/>
                      <a:pt x="189887" y="856403"/>
                      <a:pt x="189887" y="856403"/>
                    </a:cubicBezTo>
                    <a:cubicBezTo>
                      <a:pt x="196259" y="860226"/>
                      <a:pt x="198808" y="867873"/>
                      <a:pt x="197534" y="875519"/>
                    </a:cubicBezTo>
                    <a:cubicBezTo>
                      <a:pt x="197534" y="875519"/>
                      <a:pt x="191161" y="897185"/>
                      <a:pt x="184789" y="917575"/>
                    </a:cubicBezTo>
                    <a:cubicBezTo>
                      <a:pt x="180966" y="927770"/>
                      <a:pt x="178417" y="939240"/>
                      <a:pt x="177143" y="946886"/>
                    </a:cubicBezTo>
                    <a:cubicBezTo>
                      <a:pt x="175868" y="954533"/>
                      <a:pt x="174594" y="960905"/>
                      <a:pt x="174594" y="960905"/>
                    </a:cubicBezTo>
                    <a:cubicBezTo>
                      <a:pt x="174594" y="960905"/>
                      <a:pt x="169496" y="982570"/>
                      <a:pt x="165673" y="1004235"/>
                    </a:cubicBezTo>
                    <a:cubicBezTo>
                      <a:pt x="163124" y="1014430"/>
                      <a:pt x="160576" y="1025900"/>
                      <a:pt x="159301" y="1033546"/>
                    </a:cubicBezTo>
                    <a:cubicBezTo>
                      <a:pt x="158027" y="1041193"/>
                      <a:pt x="158027" y="1047565"/>
                      <a:pt x="158027" y="1047565"/>
                    </a:cubicBezTo>
                    <a:cubicBezTo>
                      <a:pt x="156752" y="1055211"/>
                      <a:pt x="151655" y="1060309"/>
                      <a:pt x="144008" y="1061583"/>
                    </a:cubicBezTo>
                    <a:cubicBezTo>
                      <a:pt x="144008" y="1061583"/>
                      <a:pt x="113422" y="1064132"/>
                      <a:pt x="81562" y="1067955"/>
                    </a:cubicBezTo>
                    <a:cubicBezTo>
                      <a:pt x="50976" y="1071779"/>
                      <a:pt x="19116" y="1075602"/>
                      <a:pt x="19116" y="1075602"/>
                    </a:cubicBezTo>
                    <a:cubicBezTo>
                      <a:pt x="11470" y="1076876"/>
                      <a:pt x="6372" y="1083248"/>
                      <a:pt x="5098" y="1092169"/>
                    </a:cubicBezTo>
                    <a:cubicBezTo>
                      <a:pt x="5098" y="1092169"/>
                      <a:pt x="5098" y="1097267"/>
                      <a:pt x="3823" y="1104913"/>
                    </a:cubicBezTo>
                    <a:cubicBezTo>
                      <a:pt x="2549" y="1112560"/>
                      <a:pt x="1274" y="1124029"/>
                      <a:pt x="1274" y="1138048"/>
                    </a:cubicBezTo>
                    <a:cubicBezTo>
                      <a:pt x="1274" y="1166085"/>
                      <a:pt x="0" y="1203043"/>
                      <a:pt x="0" y="1240001"/>
                    </a:cubicBezTo>
                    <a:cubicBezTo>
                      <a:pt x="2549" y="1276959"/>
                      <a:pt x="6372" y="1313916"/>
                      <a:pt x="7646" y="1341954"/>
                    </a:cubicBezTo>
                    <a:cubicBezTo>
                      <a:pt x="8921" y="1355972"/>
                      <a:pt x="11470" y="1367442"/>
                      <a:pt x="12744" y="1375088"/>
                    </a:cubicBezTo>
                    <a:cubicBezTo>
                      <a:pt x="14018" y="1382734"/>
                      <a:pt x="15293" y="1387832"/>
                      <a:pt x="15293" y="1387832"/>
                    </a:cubicBezTo>
                    <a:cubicBezTo>
                      <a:pt x="16567" y="1396753"/>
                      <a:pt x="22939" y="1403125"/>
                      <a:pt x="30586" y="1403125"/>
                    </a:cubicBezTo>
                    <a:cubicBezTo>
                      <a:pt x="30586" y="1403125"/>
                      <a:pt x="62446" y="1404400"/>
                      <a:pt x="93032" y="1406949"/>
                    </a:cubicBezTo>
                    <a:cubicBezTo>
                      <a:pt x="123618" y="1408223"/>
                      <a:pt x="155478" y="1409497"/>
                      <a:pt x="155478" y="1409497"/>
                    </a:cubicBezTo>
                    <a:cubicBezTo>
                      <a:pt x="163124" y="1409497"/>
                      <a:pt x="169496" y="1414595"/>
                      <a:pt x="170771" y="1422241"/>
                    </a:cubicBezTo>
                    <a:cubicBezTo>
                      <a:pt x="170771" y="1422241"/>
                      <a:pt x="172045" y="1427339"/>
                      <a:pt x="173320" y="1436260"/>
                    </a:cubicBezTo>
                    <a:cubicBezTo>
                      <a:pt x="175868" y="1443906"/>
                      <a:pt x="178417" y="1455376"/>
                      <a:pt x="180966" y="1465571"/>
                    </a:cubicBezTo>
                    <a:cubicBezTo>
                      <a:pt x="187338" y="1487236"/>
                      <a:pt x="192436" y="1507627"/>
                      <a:pt x="192436" y="1507627"/>
                    </a:cubicBezTo>
                    <a:cubicBezTo>
                      <a:pt x="192436" y="1507627"/>
                      <a:pt x="193710" y="1512724"/>
                      <a:pt x="196259" y="1520371"/>
                    </a:cubicBezTo>
                    <a:cubicBezTo>
                      <a:pt x="198808" y="1528017"/>
                      <a:pt x="201357" y="1539487"/>
                      <a:pt x="206454" y="1549682"/>
                    </a:cubicBezTo>
                    <a:cubicBezTo>
                      <a:pt x="214101" y="1570073"/>
                      <a:pt x="221747" y="1590463"/>
                      <a:pt x="221747" y="1590463"/>
                    </a:cubicBezTo>
                    <a:cubicBezTo>
                      <a:pt x="224296" y="1596835"/>
                      <a:pt x="221747" y="1605756"/>
                      <a:pt x="215375" y="1609580"/>
                    </a:cubicBezTo>
                    <a:cubicBezTo>
                      <a:pt x="215375" y="1609580"/>
                      <a:pt x="189887" y="1627421"/>
                      <a:pt x="164399" y="1646537"/>
                    </a:cubicBezTo>
                    <a:cubicBezTo>
                      <a:pt x="138911" y="1665654"/>
                      <a:pt x="113422" y="1684770"/>
                      <a:pt x="113422" y="1684770"/>
                    </a:cubicBezTo>
                    <a:cubicBezTo>
                      <a:pt x="107050" y="1689867"/>
                      <a:pt x="105776" y="1698788"/>
                      <a:pt x="109599" y="1705160"/>
                    </a:cubicBezTo>
                    <a:cubicBezTo>
                      <a:pt x="109599" y="1705160"/>
                      <a:pt x="118520" y="1721727"/>
                      <a:pt x="129990" y="1747216"/>
                    </a:cubicBezTo>
                    <a:cubicBezTo>
                      <a:pt x="136362" y="1759960"/>
                      <a:pt x="144008" y="1773978"/>
                      <a:pt x="151655" y="1789271"/>
                    </a:cubicBezTo>
                    <a:cubicBezTo>
                      <a:pt x="160576" y="1804564"/>
                      <a:pt x="170771" y="1819857"/>
                      <a:pt x="180966" y="1836424"/>
                    </a:cubicBezTo>
                    <a:cubicBezTo>
                      <a:pt x="201357" y="1867010"/>
                      <a:pt x="220473" y="1900145"/>
                      <a:pt x="238315" y="1920535"/>
                    </a:cubicBezTo>
                    <a:cubicBezTo>
                      <a:pt x="256156" y="1942201"/>
                      <a:pt x="266352" y="1957493"/>
                      <a:pt x="266352" y="1957493"/>
                    </a:cubicBezTo>
                    <a:cubicBezTo>
                      <a:pt x="271449" y="1963865"/>
                      <a:pt x="280370" y="1966414"/>
                      <a:pt x="286742" y="1963865"/>
                    </a:cubicBezTo>
                    <a:cubicBezTo>
                      <a:pt x="286742" y="1963865"/>
                      <a:pt x="314779" y="1949847"/>
                      <a:pt x="342816" y="1935829"/>
                    </a:cubicBezTo>
                    <a:cubicBezTo>
                      <a:pt x="370853" y="1921810"/>
                      <a:pt x="397616" y="1906517"/>
                      <a:pt x="397616" y="1906517"/>
                    </a:cubicBezTo>
                    <a:cubicBezTo>
                      <a:pt x="403988" y="1902694"/>
                      <a:pt x="412909" y="1903968"/>
                      <a:pt x="418006" y="1909066"/>
                    </a:cubicBezTo>
                    <a:lnTo>
                      <a:pt x="479178" y="1972786"/>
                    </a:lnTo>
                    <a:lnTo>
                      <a:pt x="546722" y="2030135"/>
                    </a:lnTo>
                    <a:cubicBezTo>
                      <a:pt x="551819" y="2035232"/>
                      <a:pt x="554368" y="2042879"/>
                      <a:pt x="550545" y="2050525"/>
                    </a:cubicBezTo>
                    <a:cubicBezTo>
                      <a:pt x="550545" y="2050525"/>
                      <a:pt x="537801" y="2078562"/>
                      <a:pt x="525057" y="2107874"/>
                    </a:cubicBezTo>
                    <a:cubicBezTo>
                      <a:pt x="513587" y="2135911"/>
                      <a:pt x="500843" y="2165222"/>
                      <a:pt x="500843" y="2165222"/>
                    </a:cubicBezTo>
                    <a:cubicBezTo>
                      <a:pt x="498294" y="2171594"/>
                      <a:pt x="500843" y="2180515"/>
                      <a:pt x="508489" y="2185613"/>
                    </a:cubicBezTo>
                    <a:cubicBezTo>
                      <a:pt x="508489" y="2185613"/>
                      <a:pt x="523782" y="2195808"/>
                      <a:pt x="546722" y="2212375"/>
                    </a:cubicBezTo>
                    <a:cubicBezTo>
                      <a:pt x="569661" y="2228943"/>
                      <a:pt x="602796" y="2246785"/>
                      <a:pt x="634656" y="2264626"/>
                    </a:cubicBezTo>
                    <a:cubicBezTo>
                      <a:pt x="651223" y="2273547"/>
                      <a:pt x="666516" y="2282468"/>
                      <a:pt x="683084" y="2290114"/>
                    </a:cubicBezTo>
                    <a:cubicBezTo>
                      <a:pt x="699651" y="2296486"/>
                      <a:pt x="713669" y="2304133"/>
                      <a:pt x="726414" y="2309231"/>
                    </a:cubicBezTo>
                    <a:cubicBezTo>
                      <a:pt x="751902" y="2320700"/>
                      <a:pt x="769743" y="2327072"/>
                      <a:pt x="769743" y="2327072"/>
                    </a:cubicBezTo>
                    <a:cubicBezTo>
                      <a:pt x="777390" y="2330896"/>
                      <a:pt x="786311" y="2328347"/>
                      <a:pt x="790134" y="2321975"/>
                    </a:cubicBezTo>
                    <a:cubicBezTo>
                      <a:pt x="790134" y="2321975"/>
                      <a:pt x="807976" y="2295212"/>
                      <a:pt x="824543" y="2269724"/>
                    </a:cubicBezTo>
                    <a:cubicBezTo>
                      <a:pt x="841110" y="2242961"/>
                      <a:pt x="857678" y="2216199"/>
                      <a:pt x="857678" y="2216199"/>
                    </a:cubicBezTo>
                    <a:cubicBezTo>
                      <a:pt x="861501" y="2209827"/>
                      <a:pt x="869147" y="2207278"/>
                      <a:pt x="876794" y="2208552"/>
                    </a:cubicBezTo>
                    <a:cubicBezTo>
                      <a:pt x="876794" y="2208552"/>
                      <a:pt x="898459" y="2214924"/>
                      <a:pt x="918850" y="2221296"/>
                    </a:cubicBezTo>
                    <a:cubicBezTo>
                      <a:pt x="929045" y="2225119"/>
                      <a:pt x="940514" y="2227668"/>
                      <a:pt x="948161" y="2228943"/>
                    </a:cubicBezTo>
                    <a:cubicBezTo>
                      <a:pt x="955807" y="2230217"/>
                      <a:pt x="962179" y="2231491"/>
                      <a:pt x="962179" y="2231491"/>
                    </a:cubicBezTo>
                    <a:cubicBezTo>
                      <a:pt x="962179" y="2231491"/>
                      <a:pt x="983844" y="2235315"/>
                      <a:pt x="1005509" y="2240412"/>
                    </a:cubicBezTo>
                    <a:cubicBezTo>
                      <a:pt x="1015704" y="2242961"/>
                      <a:pt x="1027174" y="2244236"/>
                      <a:pt x="1034820" y="2246785"/>
                    </a:cubicBezTo>
                    <a:cubicBezTo>
                      <a:pt x="1042467" y="2248059"/>
                      <a:pt x="1048839" y="2248059"/>
                      <a:pt x="1048839" y="2248059"/>
                    </a:cubicBezTo>
                    <a:cubicBezTo>
                      <a:pt x="1056486" y="2249333"/>
                      <a:pt x="1061583" y="2254431"/>
                      <a:pt x="1062858" y="2262077"/>
                    </a:cubicBezTo>
                    <a:cubicBezTo>
                      <a:pt x="1062858" y="2262077"/>
                      <a:pt x="1065407" y="2292663"/>
                      <a:pt x="1069230" y="2324524"/>
                    </a:cubicBezTo>
                    <a:cubicBezTo>
                      <a:pt x="1073053" y="2355109"/>
                      <a:pt x="1076876" y="2386970"/>
                      <a:pt x="1076876" y="2386970"/>
                    </a:cubicBezTo>
                    <a:cubicBezTo>
                      <a:pt x="1078151" y="2394616"/>
                      <a:pt x="1084523" y="2400988"/>
                      <a:pt x="1093443" y="2400988"/>
                    </a:cubicBezTo>
                    <a:cubicBezTo>
                      <a:pt x="1093443" y="2400988"/>
                      <a:pt x="1098541" y="2400988"/>
                      <a:pt x="1106188" y="2402262"/>
                    </a:cubicBezTo>
                    <a:cubicBezTo>
                      <a:pt x="1113834" y="2403537"/>
                      <a:pt x="1125304" y="2404811"/>
                      <a:pt x="1139322" y="2404811"/>
                    </a:cubicBezTo>
                    <a:cubicBezTo>
                      <a:pt x="1167359" y="2404811"/>
                      <a:pt x="1204317" y="2406086"/>
                      <a:pt x="1241275" y="2406086"/>
                    </a:cubicBezTo>
                    <a:cubicBezTo>
                      <a:pt x="1278233" y="2403537"/>
                      <a:pt x="1315191" y="2399714"/>
                      <a:pt x="1343228" y="2398439"/>
                    </a:cubicBezTo>
                    <a:cubicBezTo>
                      <a:pt x="1357246" y="2397165"/>
                      <a:pt x="1368716" y="2394616"/>
                      <a:pt x="1376363" y="2393342"/>
                    </a:cubicBezTo>
                    <a:cubicBezTo>
                      <a:pt x="1384009" y="2392067"/>
                      <a:pt x="1389107" y="2390793"/>
                      <a:pt x="1389107" y="2390793"/>
                    </a:cubicBezTo>
                    <a:cubicBezTo>
                      <a:pt x="1398027" y="2389518"/>
                      <a:pt x="1404399" y="2383146"/>
                      <a:pt x="1404399" y="2375500"/>
                    </a:cubicBezTo>
                    <a:cubicBezTo>
                      <a:pt x="1404399" y="2375500"/>
                      <a:pt x="1405674" y="2343640"/>
                      <a:pt x="1408223" y="2313054"/>
                    </a:cubicBezTo>
                    <a:cubicBezTo>
                      <a:pt x="1409497" y="2282468"/>
                      <a:pt x="1410771" y="2250608"/>
                      <a:pt x="1410771" y="2250608"/>
                    </a:cubicBezTo>
                    <a:cubicBezTo>
                      <a:pt x="1410771" y="2242961"/>
                      <a:pt x="1415869" y="2236589"/>
                      <a:pt x="1423515" y="2235315"/>
                    </a:cubicBezTo>
                    <a:cubicBezTo>
                      <a:pt x="1423515" y="2235315"/>
                      <a:pt x="1428613" y="2234040"/>
                      <a:pt x="1437534" y="2232766"/>
                    </a:cubicBezTo>
                    <a:cubicBezTo>
                      <a:pt x="1445181" y="2230217"/>
                      <a:pt x="1456650" y="2227668"/>
                      <a:pt x="1466846" y="2225119"/>
                    </a:cubicBezTo>
                    <a:cubicBezTo>
                      <a:pt x="1488510" y="2218747"/>
                      <a:pt x="1508901" y="2213650"/>
                      <a:pt x="1508901" y="2213650"/>
                    </a:cubicBezTo>
                    <a:cubicBezTo>
                      <a:pt x="1508901" y="2213650"/>
                      <a:pt x="1513999" y="2212375"/>
                      <a:pt x="1521645" y="2209827"/>
                    </a:cubicBezTo>
                    <a:cubicBezTo>
                      <a:pt x="1529292" y="2208552"/>
                      <a:pt x="1540761" y="2204729"/>
                      <a:pt x="1550956" y="2199631"/>
                    </a:cubicBezTo>
                    <a:cubicBezTo>
                      <a:pt x="1571347" y="2191985"/>
                      <a:pt x="1591738" y="2183064"/>
                      <a:pt x="1591738" y="2183064"/>
                    </a:cubicBezTo>
                    <a:cubicBezTo>
                      <a:pt x="1598110" y="2180515"/>
                      <a:pt x="1607031" y="2183064"/>
                      <a:pt x="1610854" y="2189436"/>
                    </a:cubicBezTo>
                    <a:cubicBezTo>
                      <a:pt x="1610854" y="2189436"/>
                      <a:pt x="1628696" y="2214924"/>
                      <a:pt x="1647812" y="2240412"/>
                    </a:cubicBezTo>
                    <a:cubicBezTo>
                      <a:pt x="1666928" y="2265901"/>
                      <a:pt x="1686044" y="2291389"/>
                      <a:pt x="1686044" y="2291389"/>
                    </a:cubicBezTo>
                    <a:cubicBezTo>
                      <a:pt x="1691142" y="2297761"/>
                      <a:pt x="1698788" y="2299035"/>
                      <a:pt x="1707709" y="2295212"/>
                    </a:cubicBezTo>
                    <a:cubicBezTo>
                      <a:pt x="1707709" y="2295212"/>
                      <a:pt x="1724276" y="2286291"/>
                      <a:pt x="1749764" y="2274821"/>
                    </a:cubicBezTo>
                    <a:cubicBezTo>
                      <a:pt x="1762509" y="2268449"/>
                      <a:pt x="1776527" y="2260803"/>
                      <a:pt x="1791820" y="2253157"/>
                    </a:cubicBezTo>
                    <a:cubicBezTo>
                      <a:pt x="1807113" y="2244236"/>
                      <a:pt x="1822406" y="2234040"/>
                      <a:pt x="1837699" y="2225119"/>
                    </a:cubicBezTo>
                    <a:cubicBezTo>
                      <a:pt x="1869559" y="2204729"/>
                      <a:pt x="1901419" y="2185613"/>
                      <a:pt x="1921810" y="2167771"/>
                    </a:cubicBezTo>
                    <a:cubicBezTo>
                      <a:pt x="1943475" y="2149929"/>
                      <a:pt x="1958768" y="2138460"/>
                      <a:pt x="1958768" y="2138460"/>
                    </a:cubicBezTo>
                    <a:cubicBezTo>
                      <a:pt x="1963866" y="2134636"/>
                      <a:pt x="1966414" y="2125716"/>
                      <a:pt x="1963866" y="2119344"/>
                    </a:cubicBezTo>
                    <a:close/>
                    <a:moveTo>
                      <a:pt x="728962" y="1708983"/>
                    </a:moveTo>
                    <a:cubicBezTo>
                      <a:pt x="451141" y="1449004"/>
                      <a:pt x="435848" y="1010607"/>
                      <a:pt x="697102" y="731511"/>
                    </a:cubicBezTo>
                    <a:cubicBezTo>
                      <a:pt x="958356" y="452415"/>
                      <a:pt x="1395479" y="438397"/>
                      <a:pt x="1674574" y="699651"/>
                    </a:cubicBezTo>
                    <a:cubicBezTo>
                      <a:pt x="1952396" y="959631"/>
                      <a:pt x="1967689" y="1398027"/>
                      <a:pt x="1706435" y="1677123"/>
                    </a:cubicBezTo>
                    <a:cubicBezTo>
                      <a:pt x="1445181" y="1954945"/>
                      <a:pt x="1006784" y="1968963"/>
                      <a:pt x="728962" y="1708983"/>
                    </a:cubicBezTo>
                    <a:close/>
                  </a:path>
                </a:pathLst>
              </a:custGeom>
              <a:solidFill>
                <a:srgbClr val="80C342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  <p:sp>
            <p:nvSpPr>
              <p:cNvPr id="18" name="Orange Circle">
                <a:extLst>
                  <a:ext uri="{FF2B5EF4-FFF2-40B4-BE49-F238E27FC236}">
                    <a16:creationId xmlns:a16="http://schemas.microsoft.com/office/drawing/2014/main" id="{C1B7DD9E-D297-4848-959B-8F9E57BB5EEF}"/>
                  </a:ext>
                </a:extLst>
              </p:cNvPr>
              <p:cNvSpPr/>
              <p:nvPr/>
            </p:nvSpPr>
            <p:spPr>
              <a:xfrm>
                <a:off x="3388114" y="3002840"/>
                <a:ext cx="1209438" cy="1209438"/>
              </a:xfrm>
              <a:custGeom>
                <a:avLst/>
                <a:gdLst>
                  <a:gd name="connsiteX0" fmla="*/ 1018265 w 1209438"/>
                  <a:gd name="connsiteY0" fmla="*/ 163137 h 1209438"/>
                  <a:gd name="connsiteX1" fmla="*/ 163137 w 1209438"/>
                  <a:gd name="connsiteY1" fmla="*/ 191173 h 1209438"/>
                  <a:gd name="connsiteX2" fmla="*/ 191173 w 1209438"/>
                  <a:gd name="connsiteY2" fmla="*/ 1046302 h 1209438"/>
                  <a:gd name="connsiteX3" fmla="*/ 1046302 w 1209438"/>
                  <a:gd name="connsiteY3" fmla="*/ 1018266 h 1209438"/>
                  <a:gd name="connsiteX4" fmla="*/ 1018265 w 1209438"/>
                  <a:gd name="connsiteY4" fmla="*/ 163137 h 1209438"/>
                  <a:gd name="connsiteX5" fmla="*/ 796518 w 1209438"/>
                  <a:gd name="connsiteY5" fmla="*/ 838574 h 1209438"/>
                  <a:gd name="connsiteX6" fmla="*/ 428214 w 1209438"/>
                  <a:gd name="connsiteY6" fmla="*/ 851318 h 1209438"/>
                  <a:gd name="connsiteX7" fmla="*/ 412921 w 1209438"/>
                  <a:gd name="connsiteY7" fmla="*/ 370865 h 1209438"/>
                  <a:gd name="connsiteX8" fmla="*/ 781225 w 1209438"/>
                  <a:gd name="connsiteY8" fmla="*/ 358121 h 1209438"/>
                  <a:gd name="connsiteX9" fmla="*/ 796518 w 1209438"/>
                  <a:gd name="connsiteY9" fmla="*/ 838574 h 1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9438" h="1209438">
                    <a:moveTo>
                      <a:pt x="1018265" y="163137"/>
                    </a:moveTo>
                    <a:cubicBezTo>
                      <a:pt x="774853" y="-64983"/>
                      <a:pt x="391256" y="-52239"/>
                      <a:pt x="163137" y="191173"/>
                    </a:cubicBezTo>
                    <a:cubicBezTo>
                      <a:pt x="-64983" y="434586"/>
                      <a:pt x="-52239" y="818183"/>
                      <a:pt x="191173" y="1046302"/>
                    </a:cubicBezTo>
                    <a:cubicBezTo>
                      <a:pt x="434586" y="1274422"/>
                      <a:pt x="818183" y="1261678"/>
                      <a:pt x="1046302" y="1018266"/>
                    </a:cubicBezTo>
                    <a:cubicBezTo>
                      <a:pt x="1274422" y="774853"/>
                      <a:pt x="1261678" y="391256"/>
                      <a:pt x="1018265" y="163137"/>
                    </a:cubicBezTo>
                    <a:close/>
                    <a:moveTo>
                      <a:pt x="796518" y="838574"/>
                    </a:moveTo>
                    <a:cubicBezTo>
                      <a:pt x="692017" y="925233"/>
                      <a:pt x="537813" y="930331"/>
                      <a:pt x="428214" y="851318"/>
                    </a:cubicBezTo>
                    <a:cubicBezTo>
                      <a:pt x="266363" y="734072"/>
                      <a:pt x="258717" y="499581"/>
                      <a:pt x="412921" y="370865"/>
                    </a:cubicBezTo>
                    <a:cubicBezTo>
                      <a:pt x="517422" y="284205"/>
                      <a:pt x="671626" y="279108"/>
                      <a:pt x="781225" y="358121"/>
                    </a:cubicBezTo>
                    <a:cubicBezTo>
                      <a:pt x="941801" y="476641"/>
                      <a:pt x="949447" y="711133"/>
                      <a:pt x="796518" y="838574"/>
                    </a:cubicBezTo>
                    <a:close/>
                  </a:path>
                </a:pathLst>
              </a:custGeom>
              <a:solidFill>
                <a:srgbClr val="F89427"/>
              </a:solidFill>
              <a:ln w="12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 dirty="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3C9624D-858D-4CDE-BDDB-1E26E3E953D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58" y="5911134"/>
            <a:ext cx="687843" cy="687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711B-52EC-49ED-981D-509F30F73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2352" y="6217493"/>
            <a:ext cx="2742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3F20-2DDD-4DBC-8BB7-EEF4600FF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5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ts val="1667"/>
        </a:spcBef>
        <a:buFontTx/>
        <a:buNone/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190492" indent="-179909" algn="l" defTabSz="914363" rtl="0" eaLnBrk="1" latinLnBrk="0" hangingPunct="1">
        <a:lnSpc>
          <a:spcPct val="90000"/>
        </a:lnSpc>
        <a:spcBef>
          <a:spcPts val="1667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76231" indent="-227533" algn="l" defTabSz="914363" rtl="0" eaLnBrk="1" latinLnBrk="0" hangingPunct="1">
        <a:lnSpc>
          <a:spcPct val="90000"/>
        </a:lnSpc>
        <a:spcBef>
          <a:spcPts val="833"/>
        </a:spcBef>
        <a:buClr>
          <a:schemeClr val="accent1"/>
        </a:buClr>
        <a:buFont typeface="GM Global Sans SemiLight" panose="020B0402050302020203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714346" indent="-179909" algn="l" defTabSz="914363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085" indent="-179909" algn="l" defTabSz="914363" rtl="0" eaLnBrk="1" latinLnBrk="0" hangingPunct="1">
        <a:lnSpc>
          <a:spcPct val="90000"/>
        </a:lnSpc>
        <a:spcBef>
          <a:spcPts val="333"/>
        </a:spcBef>
        <a:buClr>
          <a:schemeClr val="accent1"/>
        </a:buClr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">
            <a:extLst>
              <a:ext uri="{FF2B5EF4-FFF2-40B4-BE49-F238E27FC236}">
                <a16:creationId xmlns:a16="http://schemas.microsoft.com/office/drawing/2014/main" id="{DB3DA5B4-33E4-1D4F-B075-91C439161228}"/>
              </a:ext>
            </a:extLst>
          </p:cNvPr>
          <p:cNvSpPr/>
          <p:nvPr/>
        </p:nvSpPr>
        <p:spPr>
          <a:xfrm>
            <a:off x="5913444" y="2860295"/>
            <a:ext cx="1172874" cy="6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B150254-FC6C-0D45-9303-7D8F696B5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96" y="6608421"/>
            <a:ext cx="1395408" cy="7121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01102E9-D7CB-ED42-AE21-04F4ABF2C731}"/>
              </a:ext>
            </a:extLst>
          </p:cNvPr>
          <p:cNvSpPr txBox="1"/>
          <p:nvPr/>
        </p:nvSpPr>
        <p:spPr>
          <a:xfrm>
            <a:off x="1851592" y="1779332"/>
            <a:ext cx="12409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consider the customers’ needs in everything I do.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3E59997-9B73-284C-ADD5-F8559AB5CA81}"/>
              </a:ext>
            </a:extLst>
          </p:cNvPr>
          <p:cNvSpPr/>
          <p:nvPr/>
        </p:nvSpPr>
        <p:spPr>
          <a:xfrm>
            <a:off x="1653609" y="1492575"/>
            <a:ext cx="1636899" cy="35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ExtraBold" panose="020B0402050302020203" pitchFamily="34" charset="0"/>
                <a:ea typeface="+mn-ea"/>
                <a:cs typeface="+mn-cs"/>
              </a:rPr>
              <a:t>Think Customer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B80FFD5-E50F-CA44-9DC7-72C53CBC8A2C}"/>
              </a:ext>
            </a:extLst>
          </p:cNvPr>
          <p:cNvSpPr txBox="1"/>
          <p:nvPr/>
        </p:nvSpPr>
        <p:spPr>
          <a:xfrm>
            <a:off x="3340407" y="1779332"/>
            <a:ext cx="11492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see things not as they are but as they could be.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1F8AAFA-2790-9442-BF59-BEAA07B2E70C}"/>
              </a:ext>
            </a:extLst>
          </p:cNvPr>
          <p:cNvSpPr/>
          <p:nvPr/>
        </p:nvSpPr>
        <p:spPr>
          <a:xfrm>
            <a:off x="3204851" y="1492575"/>
            <a:ext cx="1454232" cy="35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ExtraBold" panose="020B0402050302020203" pitchFamily="34" charset="0"/>
                <a:ea typeface="+mn-ea"/>
                <a:cs typeface="+mn-cs"/>
              </a:rPr>
              <a:t>Innovate Now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0F50D1-7884-694C-8017-644820A7D69D}"/>
              </a:ext>
            </a:extLst>
          </p:cNvPr>
          <p:cNvSpPr txBox="1"/>
          <p:nvPr/>
        </p:nvSpPr>
        <p:spPr>
          <a:xfrm>
            <a:off x="4537103" y="1779332"/>
            <a:ext cx="167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make decisions now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with the long-term view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in mind and I anticipate what lies ahead.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9A905FD-44AC-B342-A88B-DE1B7475C415}"/>
              </a:ext>
            </a:extLst>
          </p:cNvPr>
          <p:cNvSpPr/>
          <p:nvPr/>
        </p:nvSpPr>
        <p:spPr>
          <a:xfrm>
            <a:off x="4748106" y="1523139"/>
            <a:ext cx="1253722" cy="292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ExtraBold" panose="020B0402050302020203" pitchFamily="34" charset="0"/>
                <a:ea typeface="+mn-ea"/>
                <a:cs typeface="+mn-cs"/>
              </a:rPr>
              <a:t>Look Ahead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60A2735-7E8D-3C4B-8841-7282F9A92B52}"/>
              </a:ext>
            </a:extLst>
          </p:cNvPr>
          <p:cNvSpPr txBox="1"/>
          <p:nvPr/>
        </p:nvSpPr>
        <p:spPr>
          <a:xfrm>
            <a:off x="6131401" y="1779333"/>
            <a:ext cx="1391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collaborate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cross-functionally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to achieve enterprise-wide results.</a:t>
            </a:r>
          </a:p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M Global Sans SemiLight" panose="020B0402050302020203" pitchFamily="34" charset="0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0F1CC1C-A79F-8C48-BFE4-A8AAB1604B79}"/>
              </a:ext>
            </a:extLst>
          </p:cNvPr>
          <p:cNvSpPr/>
          <p:nvPr/>
        </p:nvSpPr>
        <p:spPr>
          <a:xfrm>
            <a:off x="6234038" y="1492575"/>
            <a:ext cx="1253722" cy="35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ExtraBold" panose="020B0402050302020203" pitchFamily="34" charset="0"/>
                <a:ea typeface="+mn-ea"/>
                <a:cs typeface="+mn-cs"/>
              </a:rPr>
              <a:t>One Team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6046B08-F1A0-C845-AB38-68544D34B837}"/>
              </a:ext>
            </a:extLst>
          </p:cNvPr>
          <p:cNvSpPr txBox="1"/>
          <p:nvPr/>
        </p:nvSpPr>
        <p:spPr>
          <a:xfrm>
            <a:off x="7557289" y="1779333"/>
            <a:ext cx="14474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respectfully speak up, exchange feedback and boldly share ideas   without fear.</a:t>
            </a:r>
          </a:p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M Global Sans SemiLight" panose="020B0402050302020203" pitchFamily="34" charset="0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45DE614-90B5-F64B-B7EC-FFFED290739F}"/>
              </a:ext>
            </a:extLst>
          </p:cNvPr>
          <p:cNvSpPr/>
          <p:nvPr/>
        </p:nvSpPr>
        <p:spPr>
          <a:xfrm>
            <a:off x="7654458" y="1492575"/>
            <a:ext cx="1253722" cy="35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ExtraBold" panose="020B0402050302020203" pitchFamily="34" charset="0"/>
                <a:ea typeface="+mn-ea"/>
                <a:cs typeface="+mn-cs"/>
              </a:rPr>
              <a:t>Be Bold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AF15CEC-25F0-4A43-B641-45FF0C2E7A5C}"/>
              </a:ext>
            </a:extLst>
          </p:cNvPr>
          <p:cNvSpPr/>
          <p:nvPr/>
        </p:nvSpPr>
        <p:spPr>
          <a:xfrm>
            <a:off x="9088357" y="1492575"/>
            <a:ext cx="1253722" cy="35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ExtraBold" panose="020B0402050302020203" pitchFamily="34" charset="0"/>
                <a:ea typeface="+mn-ea"/>
                <a:cs typeface="+mn-cs"/>
              </a:rPr>
              <a:t>It’s On 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BFFF5B3-8D72-B441-8CED-FA4E6E63A5AA}"/>
              </a:ext>
            </a:extLst>
          </p:cNvPr>
          <p:cNvSpPr txBox="1"/>
          <p:nvPr/>
        </p:nvSpPr>
        <p:spPr>
          <a:xfrm>
            <a:off x="9044010" y="1779333"/>
            <a:ext cx="14101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take accountability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for safety and my own actions, behaviors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and results.</a:t>
            </a:r>
          </a:p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M Global Sans SemiLight" panose="020B0402050302020203" pitchFamily="34" charset="0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8569D3C-EEFA-5544-B0EA-F5F43ECBAF9E}"/>
              </a:ext>
            </a:extLst>
          </p:cNvPr>
          <p:cNvSpPr txBox="1"/>
          <p:nvPr/>
        </p:nvSpPr>
        <p:spPr>
          <a:xfrm>
            <a:off x="10572600" y="1779332"/>
            <a:ext cx="1224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have a relentless desire to win and do it with integrity.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B41D2BC-3F7F-6E48-8810-309F7B05507B}"/>
              </a:ext>
            </a:extLst>
          </p:cNvPr>
          <p:cNvSpPr/>
          <p:nvPr/>
        </p:nvSpPr>
        <p:spPr>
          <a:xfrm>
            <a:off x="10343907" y="1492575"/>
            <a:ext cx="1681494" cy="35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ExtraBold" panose="020B0402050302020203" pitchFamily="34" charset="0"/>
                <a:ea typeface="+mn-ea"/>
                <a:cs typeface="+mn-cs"/>
              </a:rPr>
              <a:t>Win With Integrity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B717E6-2E6D-0841-910A-E9C7B345E9FB}"/>
              </a:ext>
            </a:extLst>
          </p:cNvPr>
          <p:cNvSpPr txBox="1"/>
          <p:nvPr/>
        </p:nvSpPr>
        <p:spPr>
          <a:xfrm>
            <a:off x="363010" y="3087707"/>
            <a:ext cx="1337003" cy="1956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Create opportunities where people can speak up and be heard </a:t>
            </a:r>
          </a:p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Promote active dialogue that encourages curiosity</a:t>
            </a:r>
          </a:p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Create and contribute to environments where people can feel comfortable bringing their “whole selves” to work</a:t>
            </a:r>
          </a:p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Openly acknowledge blind spots and build support to counter 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their impact</a:t>
            </a:r>
          </a:p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Challenge affinity bias and group think in all aspects of the business</a:t>
            </a:r>
          </a:p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Listen and learn from others and realize it’s ok to be uncomfortable on the journey of creating an inclusive culture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1F1ECA-BF03-0443-B0C4-DC2E5687FD88}"/>
              </a:ext>
            </a:extLst>
          </p:cNvPr>
          <p:cNvSpPr txBox="1"/>
          <p:nvPr/>
        </p:nvSpPr>
        <p:spPr>
          <a:xfrm>
            <a:off x="3307416" y="3087706"/>
            <a:ext cx="1232131" cy="1072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Be hungry and humble. 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“What more can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do to improve and drive better results?”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Tenaciously work to overcome obstacles.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E85D55-AEA3-5E46-AC9B-CC45EB510B0C}"/>
              </a:ext>
            </a:extLst>
          </p:cNvPr>
          <p:cNvSpPr txBox="1"/>
          <p:nvPr/>
        </p:nvSpPr>
        <p:spPr>
          <a:xfrm>
            <a:off x="4626569" y="3087706"/>
            <a:ext cx="1485824" cy="882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Proactively look over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the horizon to anticipate problems or find opportunities.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Proactively ask for help when you need it.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B40321A-5BDA-BA44-953D-70BB9BD76FF7}"/>
              </a:ext>
            </a:extLst>
          </p:cNvPr>
          <p:cNvSpPr txBox="1"/>
          <p:nvPr/>
        </p:nvSpPr>
        <p:spPr>
          <a:xfrm>
            <a:off x="6319727" y="3081559"/>
            <a:ext cx="1283430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Be transparent,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honest and direct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with your peers.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Put yourself in other people’s shoes and assume goodness.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Celebrate success.</a:t>
            </a:r>
          </a:p>
          <a:p>
            <a:pPr marL="0" marR="0" lvl="0" indent="0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M Global Sans SemiLight" panose="020B0402050302020203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3B1045-F85E-F544-BC41-8EA91E9D0C8A}"/>
              </a:ext>
            </a:extLst>
          </p:cNvPr>
          <p:cNvSpPr txBox="1"/>
          <p:nvPr/>
        </p:nvSpPr>
        <p:spPr>
          <a:xfrm>
            <a:off x="7641885" y="3087706"/>
            <a:ext cx="1269502" cy="1349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Air problems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before they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become big issues.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Give candid feedback, positive and constructive. 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Have the courage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to do/say what is difficult. 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DBDDA9-C927-9A4A-BB0C-426B12CF52B2}"/>
              </a:ext>
            </a:extLst>
          </p:cNvPr>
          <p:cNvSpPr txBox="1"/>
          <p:nvPr/>
        </p:nvSpPr>
        <p:spPr>
          <a:xfrm>
            <a:off x="9143919" y="3087706"/>
            <a:ext cx="1381322" cy="1072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“You can count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on me.” 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Isolate the problem,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not the person.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When elevating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problems, also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bring solutions.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42C0B-4546-0A4B-90F4-14484941ABE0}"/>
              </a:ext>
            </a:extLst>
          </p:cNvPr>
          <p:cNvSpPr txBox="1"/>
          <p:nvPr/>
        </p:nvSpPr>
        <p:spPr>
          <a:xfrm>
            <a:off x="10623836" y="3087706"/>
            <a:ext cx="1568164" cy="933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Put GM first, then your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team and then your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personal objectives.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Raise difficult issues.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Generate results you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do not need to explain.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09C904-4696-B54A-83F3-2D2EEAF27CD3}"/>
              </a:ext>
            </a:extLst>
          </p:cNvPr>
          <p:cNvSpPr txBox="1"/>
          <p:nvPr/>
        </p:nvSpPr>
        <p:spPr>
          <a:xfrm>
            <a:off x="298420" y="1774897"/>
            <a:ext cx="14586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 create moments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every day that value backgrounds, opinions and ideas that may be different than my own.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DF05F18-64E6-BD40-8FE5-36A89C3234D1}"/>
              </a:ext>
            </a:extLst>
          </p:cNvPr>
          <p:cNvSpPr/>
          <p:nvPr/>
        </p:nvSpPr>
        <p:spPr>
          <a:xfrm>
            <a:off x="247138" y="1488140"/>
            <a:ext cx="1636899" cy="35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ExtraBold" panose="020B0402050302020203" pitchFamily="34" charset="0"/>
                <a:ea typeface="+mn-ea"/>
                <a:cs typeface="+mn-cs"/>
              </a:rPr>
              <a:t>Be Inclusive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094BF1F-3C19-2F4B-887F-50BD27107B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6" b="34898"/>
          <a:stretch/>
        </p:blipFill>
        <p:spPr>
          <a:xfrm>
            <a:off x="481541" y="884742"/>
            <a:ext cx="1100358" cy="656021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AB3536-2957-5D4C-AC76-D567E63326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r="30928" b="78784"/>
          <a:stretch/>
        </p:blipFill>
        <p:spPr>
          <a:xfrm>
            <a:off x="7836323" y="936311"/>
            <a:ext cx="894203" cy="60893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D986531-EF0E-934A-85D3-1D77DD7B60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r="41931" b="63900"/>
          <a:stretch/>
        </p:blipFill>
        <p:spPr>
          <a:xfrm>
            <a:off x="3612147" y="778957"/>
            <a:ext cx="621473" cy="793147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2BFA71-7D52-2B4E-9D5A-DE8C6EF32B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r="22504" b="79117"/>
          <a:stretch/>
        </p:blipFill>
        <p:spPr>
          <a:xfrm>
            <a:off x="9175746" y="941474"/>
            <a:ext cx="1126924" cy="594086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005903-547A-3743-A666-D3B12B63D5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7" t="1893" r="44669" b="74923"/>
          <a:stretch/>
        </p:blipFill>
        <p:spPr>
          <a:xfrm>
            <a:off x="5054110" y="896252"/>
            <a:ext cx="640058" cy="615354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2A9E46-1112-184C-852E-9FAE08C084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6" t="-915" r="45356" b="75536"/>
          <a:stretch/>
        </p:blipFill>
        <p:spPr>
          <a:xfrm>
            <a:off x="6528867" y="931935"/>
            <a:ext cx="594883" cy="58339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0E2A463-AB75-9147-AA67-6C45D7B4E7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r="40664" b="65805"/>
          <a:stretch/>
        </p:blipFill>
        <p:spPr>
          <a:xfrm>
            <a:off x="2059457" y="796455"/>
            <a:ext cx="793528" cy="755630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A9F4F3-2E03-FE45-8369-FAA8262A55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r="36346" b="75525"/>
          <a:stretch/>
        </p:blipFill>
        <p:spPr>
          <a:xfrm>
            <a:off x="10679786" y="957776"/>
            <a:ext cx="1009736" cy="5594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A385D51-D689-AE4B-80B7-4D9389025D73}"/>
              </a:ext>
            </a:extLst>
          </p:cNvPr>
          <p:cNvGrpSpPr/>
          <p:nvPr/>
        </p:nvGrpSpPr>
        <p:grpSpPr>
          <a:xfrm>
            <a:off x="385273" y="302156"/>
            <a:ext cx="11496586" cy="432096"/>
            <a:chOff x="341846" y="302156"/>
            <a:chExt cx="11496586" cy="432096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0D77434-F80E-8445-9A61-E5978F412714}"/>
                </a:ext>
              </a:extLst>
            </p:cNvPr>
            <p:cNvSpPr/>
            <p:nvPr/>
          </p:nvSpPr>
          <p:spPr>
            <a:xfrm>
              <a:off x="341846" y="302156"/>
              <a:ext cx="11496586" cy="432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6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M Global Sans SemiBold" panose="020B0402050302020203" pitchFamily="34" charset="0"/>
                  <a:ea typeface="+mn-ea"/>
                  <a:cs typeface="+mn-cs"/>
                </a:rPr>
                <a:t>EMPLOYEE BEHAVIORS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959704C-EFFF-E244-904D-64367E3BAAE3}"/>
                </a:ext>
              </a:extLst>
            </p:cNvPr>
            <p:cNvCxnSpPr>
              <a:cxnSpLocks/>
            </p:cNvCxnSpPr>
            <p:nvPr/>
          </p:nvCxnSpPr>
          <p:spPr>
            <a:xfrm>
              <a:off x="394382" y="673292"/>
              <a:ext cx="1139151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021D845-E8CA-8345-8AF6-F8D9023D6FE4}"/>
              </a:ext>
            </a:extLst>
          </p:cNvPr>
          <p:cNvGrpSpPr/>
          <p:nvPr/>
        </p:nvGrpSpPr>
        <p:grpSpPr>
          <a:xfrm>
            <a:off x="385273" y="2574306"/>
            <a:ext cx="11496586" cy="432096"/>
            <a:chOff x="341846" y="302156"/>
            <a:chExt cx="11496586" cy="43209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35517F0-5195-B447-B9D7-6DF2482E9307}"/>
                </a:ext>
              </a:extLst>
            </p:cNvPr>
            <p:cNvSpPr/>
            <p:nvPr/>
          </p:nvSpPr>
          <p:spPr>
            <a:xfrm>
              <a:off x="341846" y="302156"/>
              <a:ext cx="11496586" cy="432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60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M Global Sans SemiBold" panose="020B0402050302020203" pitchFamily="34" charset="0"/>
                  <a:ea typeface="+mn-ea"/>
                  <a:cs typeface="+mn-cs"/>
                </a:rPr>
                <a:t>WHAT ACCOUNTABILITY LOOKS LIKE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9E964F1-5E22-AF42-8D5E-74F31EE05C11}"/>
                </a:ext>
              </a:extLst>
            </p:cNvPr>
            <p:cNvCxnSpPr>
              <a:cxnSpLocks/>
            </p:cNvCxnSpPr>
            <p:nvPr/>
          </p:nvCxnSpPr>
          <p:spPr>
            <a:xfrm>
              <a:off x="394382" y="673292"/>
              <a:ext cx="1139151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4BD34-E354-9041-8D07-C292F36993F6}"/>
              </a:ext>
            </a:extLst>
          </p:cNvPr>
          <p:cNvGrpSpPr/>
          <p:nvPr/>
        </p:nvGrpSpPr>
        <p:grpSpPr>
          <a:xfrm>
            <a:off x="385273" y="4795398"/>
            <a:ext cx="11496586" cy="432096"/>
            <a:chOff x="341846" y="302156"/>
            <a:chExt cx="11496586" cy="43209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33A2132-EBF9-0A49-B98D-CC85F4BFE49E}"/>
                </a:ext>
              </a:extLst>
            </p:cNvPr>
            <p:cNvSpPr/>
            <p:nvPr/>
          </p:nvSpPr>
          <p:spPr>
            <a:xfrm>
              <a:off x="341846" y="302156"/>
              <a:ext cx="11496586" cy="432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60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M Global Sans SemiBold" panose="020B0402050302020203" pitchFamily="34" charset="0"/>
                  <a:ea typeface="+mn-ea"/>
                  <a:cs typeface="+mn-cs"/>
                </a:rPr>
                <a:t>WHAT ACCOUNTABILITY DOESN’T LOOK LIKE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B67513-DD8E-AD45-B3FC-727EA40E81EC}"/>
                </a:ext>
              </a:extLst>
            </p:cNvPr>
            <p:cNvCxnSpPr>
              <a:cxnSpLocks/>
            </p:cNvCxnSpPr>
            <p:nvPr/>
          </p:nvCxnSpPr>
          <p:spPr>
            <a:xfrm>
              <a:off x="394382" y="673292"/>
              <a:ext cx="1139151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D3F38AF-EF5E-3C43-AFFF-45FB14FAEDA1}"/>
              </a:ext>
            </a:extLst>
          </p:cNvPr>
          <p:cNvSpPr txBox="1"/>
          <p:nvPr/>
        </p:nvSpPr>
        <p:spPr>
          <a:xfrm>
            <a:off x="1858419" y="3081558"/>
            <a:ext cx="1232131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Use customer insights to design our products and services.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Seek customer feedback proactively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Listen actively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Speak up on vehicle safety and concerns ASAP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0C624B-3B5B-624F-96BA-261E0C3A52F4}"/>
              </a:ext>
            </a:extLst>
          </p:cNvPr>
          <p:cNvSpPr txBox="1"/>
          <p:nvPr/>
        </p:nvSpPr>
        <p:spPr>
          <a:xfrm>
            <a:off x="363010" y="5300381"/>
            <a:ext cx="1337003" cy="1054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Dismiss opinions and views contrary to their own </a:t>
            </a:r>
          </a:p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Treat people differently based </a:t>
            </a:r>
            <a:br>
              <a:rPr kumimoji="0" lang="en-US" sz="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on title, level or role</a:t>
            </a:r>
          </a:p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Is silent when seeing someone being marginalized</a:t>
            </a:r>
          </a:p>
          <a:p>
            <a:pPr marL="73022" marR="0" lvl="0" indent="-73022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Allow conscious or unconscious biases to negatively impact beliefs and relationships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C5D9CD5-566E-D842-918A-A0B139275573}"/>
              </a:ext>
            </a:extLst>
          </p:cNvPr>
          <p:cNvSpPr txBox="1"/>
          <p:nvPr/>
        </p:nvSpPr>
        <p:spPr>
          <a:xfrm>
            <a:off x="3307416" y="5300381"/>
            <a:ext cx="1232131" cy="605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“That’s how we have always done it.”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Focus solely on mistakes.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6FD6E27-CBF6-0F44-9439-E905625D5B57}"/>
              </a:ext>
            </a:extLst>
          </p:cNvPr>
          <p:cNvSpPr txBox="1"/>
          <p:nvPr/>
        </p:nvSpPr>
        <p:spPr>
          <a:xfrm>
            <a:off x="4626569" y="5300381"/>
            <a:ext cx="1485824" cy="605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Wait to be asked.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Take your problems to leadership without providing solutions. 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0719B95-F00B-BF44-8E3E-80EBE1B4532E}"/>
              </a:ext>
            </a:extLst>
          </p:cNvPr>
          <p:cNvSpPr txBox="1"/>
          <p:nvPr/>
        </p:nvSpPr>
        <p:spPr>
          <a:xfrm>
            <a:off x="6319727" y="5294233"/>
            <a:ext cx="1283430" cy="795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Be territorial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or siloed.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Hide information.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“You/they are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my problem.”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3F9FF7-E808-BB45-851D-2A4D0D7783D0}"/>
              </a:ext>
            </a:extLst>
          </p:cNvPr>
          <p:cNvSpPr txBox="1"/>
          <p:nvPr/>
        </p:nvSpPr>
        <p:spPr>
          <a:xfrm>
            <a:off x="7641885" y="5300381"/>
            <a:ext cx="1269502" cy="1072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Not speaking up when unrealistic goals are assigned.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Assume it’s someone else’s responsibility to give the feedback.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Be mean-spirited.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9515506-0D30-3D44-8F7C-10B337949A6A}"/>
              </a:ext>
            </a:extLst>
          </p:cNvPr>
          <p:cNvSpPr txBox="1"/>
          <p:nvPr/>
        </p:nvSpPr>
        <p:spPr>
          <a:xfrm>
            <a:off x="9143919" y="5300381"/>
            <a:ext cx="1381322" cy="1210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“That’s not my area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of responsibility.”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Complain or criticize without offering solutions to help.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Say you will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do something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and don’t.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CFBF96-6838-E44A-9658-C5026B89C163}"/>
              </a:ext>
            </a:extLst>
          </p:cNvPr>
          <p:cNvSpPr txBox="1"/>
          <p:nvPr/>
        </p:nvSpPr>
        <p:spPr>
          <a:xfrm>
            <a:off x="10623837" y="5300381"/>
            <a:ext cx="1354405" cy="882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Avoid or ignore the issue, especially if it is hard.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Compromise to avoid conflict and leave the root cause of the problem unresolved.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D989A58-C66E-8745-8355-D6819C46D6B7}"/>
              </a:ext>
            </a:extLst>
          </p:cNvPr>
          <p:cNvSpPr txBox="1"/>
          <p:nvPr/>
        </p:nvSpPr>
        <p:spPr>
          <a:xfrm>
            <a:off x="1849133" y="5294232"/>
            <a:ext cx="1232131" cy="1210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Assume you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know what the customer wants.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Create solutions before understanding the end user</a:t>
            </a:r>
          </a:p>
          <a:p>
            <a:pPr marL="73149" marR="0" lvl="0" indent="-73149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M Global Sans SemiLight" panose="020B0402050302020203" pitchFamily="34" charset="0"/>
                <a:ea typeface="+mn-ea"/>
                <a:cs typeface="+mn-cs"/>
              </a:rPr>
              <a:t>Put your own objectives first.</a:t>
            </a:r>
          </a:p>
        </p:txBody>
      </p:sp>
    </p:spTree>
    <p:extLst>
      <p:ext uri="{BB962C8B-B14F-4D97-AF65-F5344CB8AC3E}">
        <p14:creationId xmlns:p14="http://schemas.microsoft.com/office/powerpoint/2010/main" val="30478527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61244" y="2836158"/>
            <a:ext cx="10973787" cy="4088955"/>
          </a:xfrm>
        </p:spPr>
        <p:txBody>
          <a:bodyPr/>
          <a:lstStyle/>
          <a:p>
            <a:endParaRPr lang="en-US" i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CCDF3-4139-4CEE-856D-E079DBA60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2"/>
          <a:stretch/>
        </p:blipFill>
        <p:spPr>
          <a:xfrm>
            <a:off x="3323618" y="0"/>
            <a:ext cx="5966298" cy="28766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CC6CBC-4C26-44C3-9A1E-94B320B67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26" y="0"/>
            <a:ext cx="12224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43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M Mfg-OneTeam">
  <a:themeElements>
    <a:clrScheme name="GM Mfg-One Team Palette">
      <a:dk1>
        <a:sysClr val="windowText" lastClr="000000"/>
      </a:dk1>
      <a:lt1>
        <a:sysClr val="window" lastClr="FFFFFF"/>
      </a:lt1>
      <a:dk2>
        <a:srgbClr val="0033A0"/>
      </a:dk2>
      <a:lt2>
        <a:srgbClr val="A2AAAD"/>
      </a:lt2>
      <a:accent1>
        <a:srgbClr val="1C75BC"/>
      </a:accent1>
      <a:accent2>
        <a:srgbClr val="27AAE2"/>
      </a:accent2>
      <a:accent3>
        <a:srgbClr val="80C342"/>
      </a:accent3>
      <a:accent4>
        <a:srgbClr val="F89427"/>
      </a:accent4>
      <a:accent5>
        <a:srgbClr val="FFDC2D"/>
      </a:accent5>
      <a:accent6>
        <a:srgbClr val="C8102B"/>
      </a:accent6>
      <a:hlink>
        <a:srgbClr val="9933FF"/>
      </a:hlink>
      <a:folHlink>
        <a:srgbClr val="FF00FF"/>
      </a:folHlink>
    </a:clrScheme>
    <a:fontScheme name="GM Mfg-OneTeam">
      <a:majorFont>
        <a:latin typeface="GM Global Sans SemiBold"/>
        <a:ea typeface=""/>
        <a:cs typeface=""/>
      </a:majorFont>
      <a:minorFont>
        <a:latin typeface="GM Global Sans Semi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599</Words>
  <Application>Microsoft Office PowerPoint</Application>
  <PresentationFormat>Widescreen</PresentationFormat>
  <Paragraphs>74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GM Global Sans ExtraBold</vt:lpstr>
      <vt:lpstr>GM Global Sans SemiBold</vt:lpstr>
      <vt:lpstr>GM Global Sans SemiLight</vt:lpstr>
      <vt:lpstr>GM Sans Regular</vt:lpstr>
      <vt:lpstr>Wingdings</vt:lpstr>
      <vt:lpstr>Office Theme</vt:lpstr>
      <vt:lpstr>1_GM Mfg-OneTeam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Newbold</dc:creator>
  <cp:lastModifiedBy>Kristy Newbold</cp:lastModifiedBy>
  <cp:revision>2</cp:revision>
  <cp:lastPrinted>2022-01-21T12:35:27Z</cp:lastPrinted>
  <dcterms:created xsi:type="dcterms:W3CDTF">2022-01-20T20:06:23Z</dcterms:created>
  <dcterms:modified xsi:type="dcterms:W3CDTF">2022-01-21T12:35:47Z</dcterms:modified>
</cp:coreProperties>
</file>